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082612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652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07365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05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8671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230665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32795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80247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2481632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9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13061278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40026061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87594529-DAF3-48B6-8CDE-5CE2D1B02DCB}"/>
              </a:ext>
            </a:extLst>
          </p:cNvPr>
          <p:cNvGrpSpPr/>
          <p:nvPr/>
        </p:nvGrpSpPr>
        <p:grpSpPr>
          <a:xfrm>
            <a:off x="827584" y="548680"/>
            <a:ext cx="7350589" cy="4966560"/>
            <a:chOff x="792770" y="757475"/>
            <a:chExt cx="7350589" cy="4966560"/>
          </a:xfrm>
        </p:grpSpPr>
        <p:sp>
          <p:nvSpPr>
            <p:cNvPr id="183" name="object 183"/>
            <p:cNvSpPr txBox="1"/>
            <p:nvPr/>
          </p:nvSpPr>
          <p:spPr>
            <a:xfrm>
              <a:off x="792770" y="5579252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pic>
          <p:nvPicPr>
            <p:cNvPr id="185" name="Kuva 184">
              <a:extLst>
                <a:ext uri="{FF2B5EF4-FFF2-40B4-BE49-F238E27FC236}">
                  <a16:creationId xmlns:a16="http://schemas.microsoft.com/office/drawing/2014/main" id="{ED370281-CDDD-4F88-AA5E-57E69FE5B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757475"/>
              <a:ext cx="7350589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81160111-958A-4E1F-BA19-63DA3FDDCF24}"/>
              </a:ext>
            </a:extLst>
          </p:cNvPr>
          <p:cNvGrpSpPr/>
          <p:nvPr/>
        </p:nvGrpSpPr>
        <p:grpSpPr>
          <a:xfrm>
            <a:off x="395536" y="692696"/>
            <a:ext cx="8120035" cy="4589850"/>
            <a:chOff x="234492" y="1018413"/>
            <a:chExt cx="9495930" cy="5367575"/>
          </a:xfrm>
        </p:grpSpPr>
        <p:sp>
          <p:nvSpPr>
            <p:cNvPr id="2" name="object 2"/>
            <p:cNvSpPr/>
            <p:nvPr/>
          </p:nvSpPr>
          <p:spPr>
            <a:xfrm>
              <a:off x="657542" y="5588000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57542" y="5215128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8944" y="4843272"/>
              <a:ext cx="7511415" cy="0"/>
            </a:xfrm>
            <a:custGeom>
              <a:avLst/>
              <a:gdLst/>
              <a:ahLst/>
              <a:cxnLst/>
              <a:rect l="l" t="t" r="r" b="b"/>
              <a:pathLst>
                <a:path w="7511415">
                  <a:moveTo>
                    <a:pt x="0" y="0"/>
                  </a:moveTo>
                  <a:lnTo>
                    <a:pt x="75110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5939" y="484327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4460" y="484327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1455" y="484327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542" y="4843272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3427" y="4469892"/>
              <a:ext cx="6686550" cy="0"/>
            </a:xfrm>
            <a:custGeom>
              <a:avLst/>
              <a:gdLst/>
              <a:ahLst/>
              <a:cxnLst/>
              <a:rect l="l" t="t" r="r" b="b"/>
              <a:pathLst>
                <a:path w="6686550">
                  <a:moveTo>
                    <a:pt x="0" y="0"/>
                  </a:moveTo>
                  <a:lnTo>
                    <a:pt x="66865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0423" y="446989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8944" y="446989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39" y="446989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4460" y="446989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1455" y="446989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7542" y="4469892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7911" y="4098036"/>
              <a:ext cx="5862320" cy="0"/>
            </a:xfrm>
            <a:custGeom>
              <a:avLst/>
              <a:gdLst/>
              <a:ahLst/>
              <a:cxnLst/>
              <a:rect l="l" t="t" r="r" b="b"/>
              <a:pathLst>
                <a:path w="5862320">
                  <a:moveTo>
                    <a:pt x="0" y="0"/>
                  </a:moveTo>
                  <a:lnTo>
                    <a:pt x="58620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6432" y="409803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3427" y="409803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30423" y="409803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18944" y="409803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05939" y="409803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4460" y="409803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1455" y="409803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7542" y="4098036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05400" y="3726180"/>
              <a:ext cx="4624705" cy="0"/>
            </a:xfrm>
            <a:custGeom>
              <a:avLst/>
              <a:gdLst/>
              <a:ahLst/>
              <a:cxnLst/>
              <a:rect l="l" t="t" r="r" b="b"/>
              <a:pathLst>
                <a:path w="4624705">
                  <a:moveTo>
                    <a:pt x="0" y="0"/>
                  </a:moveTo>
                  <a:lnTo>
                    <a:pt x="4624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92396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0915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67911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6432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43427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30423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18944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05939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4460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81455" y="372618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7542" y="3726180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18403" y="3352800"/>
              <a:ext cx="4211955" cy="0"/>
            </a:xfrm>
            <a:custGeom>
              <a:avLst/>
              <a:gdLst/>
              <a:ahLst/>
              <a:cxnLst/>
              <a:rect l="l" t="t" r="r" b="b"/>
              <a:pathLst>
                <a:path w="4211955">
                  <a:moveTo>
                    <a:pt x="0" y="0"/>
                  </a:moveTo>
                  <a:lnTo>
                    <a:pt x="42115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05400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92396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80915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67911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56432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43427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30423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18944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05939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94460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1455" y="335280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7542" y="3352800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640823" y="2607564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29343" y="2607564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16340" y="2607564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04859" y="2607564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91856" y="2607564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7542" y="2607564"/>
              <a:ext cx="7098665" cy="0"/>
            </a:xfrm>
            <a:custGeom>
              <a:avLst/>
              <a:gdLst/>
              <a:ahLst/>
              <a:cxnLst/>
              <a:rect l="l" t="t" r="r" b="b"/>
              <a:pathLst>
                <a:path w="7098665">
                  <a:moveTo>
                    <a:pt x="0" y="0"/>
                  </a:moveTo>
                  <a:lnTo>
                    <a:pt x="70980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40823" y="2235708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229343" y="2235708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7542" y="2235708"/>
              <a:ext cx="8335645" cy="0"/>
            </a:xfrm>
            <a:custGeom>
              <a:avLst/>
              <a:gdLst/>
              <a:ahLst/>
              <a:cxnLst/>
              <a:rect l="l" t="t" r="r" b="b"/>
              <a:pathLst>
                <a:path w="8335645">
                  <a:moveTo>
                    <a:pt x="0" y="0"/>
                  </a:moveTo>
                  <a:lnTo>
                    <a:pt x="83355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7542" y="1863344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7542" y="1863344"/>
              <a:ext cx="9072880" cy="3724910"/>
            </a:xfrm>
            <a:custGeom>
              <a:avLst/>
              <a:gdLst/>
              <a:ahLst/>
              <a:cxnLst/>
              <a:rect l="l" t="t" r="r" b="b"/>
              <a:pathLst>
                <a:path w="9072880" h="3724910">
                  <a:moveTo>
                    <a:pt x="0" y="3724655"/>
                  </a:moveTo>
                  <a:lnTo>
                    <a:pt x="9072372" y="3724655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5236" y="2980944"/>
              <a:ext cx="236220" cy="2234565"/>
            </a:xfrm>
            <a:custGeom>
              <a:avLst/>
              <a:gdLst/>
              <a:ahLst/>
              <a:cxnLst/>
              <a:rect l="l" t="t" r="r" b="b"/>
              <a:pathLst>
                <a:path w="236219" h="2234565">
                  <a:moveTo>
                    <a:pt x="236220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36220" y="223418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58239" y="2980944"/>
              <a:ext cx="236220" cy="2234565"/>
            </a:xfrm>
            <a:custGeom>
              <a:avLst/>
              <a:gdLst/>
              <a:ahLst/>
              <a:cxnLst/>
              <a:rect l="l" t="t" r="r" b="b"/>
              <a:pathLst>
                <a:path w="236219" h="2234565">
                  <a:moveTo>
                    <a:pt x="236219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36219" y="2234184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71244" y="2980944"/>
              <a:ext cx="234950" cy="2234565"/>
            </a:xfrm>
            <a:custGeom>
              <a:avLst/>
              <a:gdLst/>
              <a:ahLst/>
              <a:cxnLst/>
              <a:rect l="l" t="t" r="r" b="b"/>
              <a:pathLst>
                <a:path w="234950" h="2234565">
                  <a:moveTo>
                    <a:pt x="234695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34695" y="2234184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82723" y="2980944"/>
              <a:ext cx="236220" cy="2085339"/>
            </a:xfrm>
            <a:custGeom>
              <a:avLst/>
              <a:gdLst/>
              <a:ahLst/>
              <a:cxnLst/>
              <a:rect l="l" t="t" r="r" b="b"/>
              <a:pathLst>
                <a:path w="236219" h="2085339">
                  <a:moveTo>
                    <a:pt x="236219" y="0"/>
                  </a:moveTo>
                  <a:lnTo>
                    <a:pt x="0" y="0"/>
                  </a:lnTo>
                  <a:lnTo>
                    <a:pt x="0" y="2084832"/>
                  </a:lnTo>
                  <a:lnTo>
                    <a:pt x="236219" y="208483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95727" y="2980944"/>
              <a:ext cx="234950" cy="1862455"/>
            </a:xfrm>
            <a:custGeom>
              <a:avLst/>
              <a:gdLst/>
              <a:ahLst/>
              <a:cxnLst/>
              <a:rect l="l" t="t" r="r" b="b"/>
              <a:pathLst>
                <a:path w="234950" h="1862454">
                  <a:moveTo>
                    <a:pt x="234696" y="0"/>
                  </a:moveTo>
                  <a:lnTo>
                    <a:pt x="0" y="0"/>
                  </a:lnTo>
                  <a:lnTo>
                    <a:pt x="0" y="1862328"/>
                  </a:lnTo>
                  <a:lnTo>
                    <a:pt x="234696" y="1862328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07207" y="2980944"/>
              <a:ext cx="236220" cy="1713230"/>
            </a:xfrm>
            <a:custGeom>
              <a:avLst/>
              <a:gdLst/>
              <a:ahLst/>
              <a:cxnLst/>
              <a:rect l="l" t="t" r="r" b="b"/>
              <a:pathLst>
                <a:path w="236219" h="1713229">
                  <a:moveTo>
                    <a:pt x="236219" y="0"/>
                  </a:moveTo>
                  <a:lnTo>
                    <a:pt x="0" y="0"/>
                  </a:lnTo>
                  <a:lnTo>
                    <a:pt x="0" y="1712976"/>
                  </a:lnTo>
                  <a:lnTo>
                    <a:pt x="236219" y="171297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20211" y="2980944"/>
              <a:ext cx="236220" cy="1489075"/>
            </a:xfrm>
            <a:custGeom>
              <a:avLst/>
              <a:gdLst/>
              <a:ahLst/>
              <a:cxnLst/>
              <a:rect l="l" t="t" r="r" b="b"/>
              <a:pathLst>
                <a:path w="236220" h="1489075">
                  <a:moveTo>
                    <a:pt x="236220" y="0"/>
                  </a:moveTo>
                  <a:lnTo>
                    <a:pt x="0" y="0"/>
                  </a:lnTo>
                  <a:lnTo>
                    <a:pt x="0" y="1488948"/>
                  </a:lnTo>
                  <a:lnTo>
                    <a:pt x="236220" y="148894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33215" y="2980944"/>
              <a:ext cx="234950" cy="1191895"/>
            </a:xfrm>
            <a:custGeom>
              <a:avLst/>
              <a:gdLst/>
              <a:ahLst/>
              <a:cxnLst/>
              <a:rect l="l" t="t" r="r" b="b"/>
              <a:pathLst>
                <a:path w="234950" h="1191895">
                  <a:moveTo>
                    <a:pt x="234696" y="0"/>
                  </a:moveTo>
                  <a:lnTo>
                    <a:pt x="0" y="0"/>
                  </a:lnTo>
                  <a:lnTo>
                    <a:pt x="0" y="1191768"/>
                  </a:lnTo>
                  <a:lnTo>
                    <a:pt x="234696" y="1191768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44696" y="2980944"/>
              <a:ext cx="236220" cy="1042669"/>
            </a:xfrm>
            <a:custGeom>
              <a:avLst/>
              <a:gdLst/>
              <a:ahLst/>
              <a:cxnLst/>
              <a:rect l="l" t="t" r="r" b="b"/>
              <a:pathLst>
                <a:path w="236220" h="1042670">
                  <a:moveTo>
                    <a:pt x="236219" y="0"/>
                  </a:moveTo>
                  <a:lnTo>
                    <a:pt x="0" y="0"/>
                  </a:lnTo>
                  <a:lnTo>
                    <a:pt x="0" y="1042416"/>
                  </a:lnTo>
                  <a:lnTo>
                    <a:pt x="236219" y="104241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57700" y="2980944"/>
              <a:ext cx="234950" cy="893444"/>
            </a:xfrm>
            <a:custGeom>
              <a:avLst/>
              <a:gdLst/>
              <a:ahLst/>
              <a:cxnLst/>
              <a:rect l="l" t="t" r="r" b="b"/>
              <a:pathLst>
                <a:path w="234950" h="893445">
                  <a:moveTo>
                    <a:pt x="234696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234696" y="893063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869179" y="2980944"/>
              <a:ext cx="236220" cy="820419"/>
            </a:xfrm>
            <a:custGeom>
              <a:avLst/>
              <a:gdLst/>
              <a:ahLst/>
              <a:cxnLst/>
              <a:rect l="l" t="t" r="r" b="b"/>
              <a:pathLst>
                <a:path w="236220" h="820420">
                  <a:moveTo>
                    <a:pt x="23622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236220" y="81991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82184" y="2980944"/>
              <a:ext cx="236220" cy="596265"/>
            </a:xfrm>
            <a:custGeom>
              <a:avLst/>
              <a:gdLst/>
              <a:ahLst/>
              <a:cxnLst/>
              <a:rect l="l" t="t" r="r" b="b"/>
              <a:pathLst>
                <a:path w="236220" h="596264">
                  <a:moveTo>
                    <a:pt x="236219" y="0"/>
                  </a:moveTo>
                  <a:lnTo>
                    <a:pt x="0" y="0"/>
                  </a:lnTo>
                  <a:lnTo>
                    <a:pt x="0" y="595884"/>
                  </a:lnTo>
                  <a:lnTo>
                    <a:pt x="236219" y="595884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5188" y="2980944"/>
              <a:ext cx="234950" cy="372110"/>
            </a:xfrm>
            <a:custGeom>
              <a:avLst/>
              <a:gdLst/>
              <a:ahLst/>
              <a:cxnLst/>
              <a:rect l="l" t="t" r="r" b="b"/>
              <a:pathLst>
                <a:path w="234950" h="372110">
                  <a:moveTo>
                    <a:pt x="234696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234696" y="37185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06667" y="2980944"/>
              <a:ext cx="236220" cy="224154"/>
            </a:xfrm>
            <a:custGeom>
              <a:avLst/>
              <a:gdLst/>
              <a:ahLst/>
              <a:cxnLst/>
              <a:rect l="l" t="t" r="r" b="b"/>
              <a:pathLst>
                <a:path w="236220" h="224155">
                  <a:moveTo>
                    <a:pt x="236220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236220" y="22402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31152" y="2756916"/>
              <a:ext cx="236220" cy="224154"/>
            </a:xfrm>
            <a:custGeom>
              <a:avLst/>
              <a:gdLst/>
              <a:ahLst/>
              <a:cxnLst/>
              <a:rect l="l" t="t" r="r" b="b"/>
              <a:pathLst>
                <a:path w="236220" h="224155">
                  <a:moveTo>
                    <a:pt x="23622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236220" y="224027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44156" y="2682240"/>
              <a:ext cx="236220" cy="299085"/>
            </a:xfrm>
            <a:custGeom>
              <a:avLst/>
              <a:gdLst/>
              <a:ahLst/>
              <a:cxnLst/>
              <a:rect l="l" t="t" r="r" b="b"/>
              <a:pathLst>
                <a:path w="236220" h="299085">
                  <a:moveTo>
                    <a:pt x="236220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36220" y="298703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55635" y="2534412"/>
              <a:ext cx="236220" cy="447040"/>
            </a:xfrm>
            <a:custGeom>
              <a:avLst/>
              <a:gdLst/>
              <a:ahLst/>
              <a:cxnLst/>
              <a:rect l="l" t="t" r="r" b="b"/>
              <a:pathLst>
                <a:path w="236220" h="447039">
                  <a:moveTo>
                    <a:pt x="236220" y="0"/>
                  </a:moveTo>
                  <a:lnTo>
                    <a:pt x="0" y="0"/>
                  </a:lnTo>
                  <a:lnTo>
                    <a:pt x="0" y="446531"/>
                  </a:lnTo>
                  <a:lnTo>
                    <a:pt x="236220" y="446531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68640" y="2385060"/>
              <a:ext cx="236220" cy="596265"/>
            </a:xfrm>
            <a:custGeom>
              <a:avLst/>
              <a:gdLst/>
              <a:ahLst/>
              <a:cxnLst/>
              <a:rect l="l" t="t" r="r" b="b"/>
              <a:pathLst>
                <a:path w="236220" h="596264">
                  <a:moveTo>
                    <a:pt x="236219" y="0"/>
                  </a:moveTo>
                  <a:lnTo>
                    <a:pt x="0" y="0"/>
                  </a:lnTo>
                  <a:lnTo>
                    <a:pt x="0" y="595883"/>
                  </a:lnTo>
                  <a:lnTo>
                    <a:pt x="236219" y="595883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81643" y="2235708"/>
              <a:ext cx="234950" cy="745490"/>
            </a:xfrm>
            <a:custGeom>
              <a:avLst/>
              <a:gdLst/>
              <a:ahLst/>
              <a:cxnLst/>
              <a:rect l="l" t="t" r="r" b="b"/>
              <a:pathLst>
                <a:path w="234950" h="745489">
                  <a:moveTo>
                    <a:pt x="234696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234696" y="74523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993123" y="2161032"/>
              <a:ext cx="236220" cy="820419"/>
            </a:xfrm>
            <a:custGeom>
              <a:avLst/>
              <a:gdLst/>
              <a:ahLst/>
              <a:cxnLst/>
              <a:rect l="l" t="t" r="r" b="b"/>
              <a:pathLst>
                <a:path w="236220" h="820419">
                  <a:moveTo>
                    <a:pt x="23622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236220" y="81991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406128" y="2161032"/>
              <a:ext cx="234950" cy="820419"/>
            </a:xfrm>
            <a:custGeom>
              <a:avLst/>
              <a:gdLst/>
              <a:ahLst/>
              <a:cxnLst/>
              <a:rect l="l" t="t" r="r" b="b"/>
              <a:pathLst>
                <a:path w="234950" h="820419">
                  <a:moveTo>
                    <a:pt x="234696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234696" y="81991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7542" y="2980690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722477" y="5261991"/>
              <a:ext cx="1108076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  <a:tab pos="715659" algn="l"/>
                </a:tabLst>
              </a:pPr>
              <a:r>
                <a:rPr sz="1197" spc="-4" dirty="0">
                  <a:latin typeface="Arial"/>
                  <a:cs typeface="Arial"/>
                </a:rPr>
                <a:t>-3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-3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-30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234492" y="6216672"/>
              <a:ext cx="597471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1959991" y="5112893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2372360" y="4889500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2784729" y="474040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197098" y="4517009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609594" y="4218939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4021962" y="406984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4434332" y="392087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4853178" y="3846449"/>
              <a:ext cx="255904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5308219" y="3622802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</a:t>
              </a:r>
              <a:r>
                <a:rPr sz="1197" dirty="0">
                  <a:latin typeface="Arial"/>
                  <a:cs typeface="Arial"/>
                </a:rPr>
                <a:t>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5720588" y="3399282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6132957" y="3250311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6575806" y="2708021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6988302" y="2484374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7400925" y="2409951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7813293" y="2260854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8225790" y="2111883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8587867" y="1962785"/>
              <a:ext cx="223519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9007856" y="1888490"/>
              <a:ext cx="60896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	</a:t>
              </a:r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352145" y="5129276"/>
              <a:ext cx="20891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352145" y="4756531"/>
              <a:ext cx="20891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</a:t>
              </a:r>
              <a:r>
                <a:rPr sz="855" spc="-9" dirty="0">
                  <a:latin typeface="Arial"/>
                  <a:cs typeface="Arial"/>
                </a:rPr>
                <a:t>2</a:t>
              </a:r>
              <a:r>
                <a:rPr sz="855" spc="-4" dirty="0">
                  <a:latin typeface="Arial"/>
                  <a:cs typeface="Arial"/>
                </a:rPr>
                <a:t>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352145" y="4384040"/>
              <a:ext cx="20891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352145" y="4011549"/>
              <a:ext cx="20891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352145" y="3639058"/>
              <a:ext cx="20891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422859" y="3266313"/>
              <a:ext cx="139064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465226" y="2893822"/>
              <a:ext cx="9588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465226" y="2521458"/>
              <a:ext cx="9588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94512" y="2148966"/>
              <a:ext cx="16573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394512" y="1776222"/>
              <a:ext cx="16573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52145" y="5501767"/>
              <a:ext cx="9355455" cy="3534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-35</a:t>
              </a:r>
              <a:endParaRPr sz="855">
                <a:latin typeface="Arial"/>
                <a:cs typeface="Arial"/>
              </a:endParaRPr>
            </a:p>
            <a:p>
              <a:pPr marL="292128">
                <a:spcBef>
                  <a:spcPts val="90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1625346" y="1018413"/>
              <a:ext cx="694817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Muuttoliikkeen (kokonaisnettomuutto) ennuste Joroisissa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8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Ryhmä 34">
            <a:extLst>
              <a:ext uri="{FF2B5EF4-FFF2-40B4-BE49-F238E27FC236}">
                <a16:creationId xmlns:a16="http://schemas.microsoft.com/office/drawing/2014/main" id="{D4F58E6A-8A63-4AF9-8A80-C3D80ED4D6BA}"/>
              </a:ext>
            </a:extLst>
          </p:cNvPr>
          <p:cNvGrpSpPr/>
          <p:nvPr/>
        </p:nvGrpSpPr>
        <p:grpSpPr>
          <a:xfrm>
            <a:off x="467544" y="692696"/>
            <a:ext cx="7992888" cy="4584094"/>
            <a:chOff x="234492" y="1025144"/>
            <a:chExt cx="9347238" cy="5360844"/>
          </a:xfrm>
        </p:grpSpPr>
        <p:sp>
          <p:nvSpPr>
            <p:cNvPr id="2" name="object 2"/>
            <p:cNvSpPr/>
            <p:nvPr/>
          </p:nvSpPr>
          <p:spPr>
            <a:xfrm>
              <a:off x="947064" y="4721352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1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47064" y="4123944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1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7064" y="3526536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1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064" y="2929128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1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7064" y="2331720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1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064" y="1734312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1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064" y="1734312"/>
              <a:ext cx="8486140" cy="3585210"/>
            </a:xfrm>
            <a:custGeom>
              <a:avLst/>
              <a:gdLst/>
              <a:ahLst/>
              <a:cxnLst/>
              <a:rect l="l" t="t" r="r" b="b"/>
              <a:pathLst>
                <a:path w="8486140" h="3585210">
                  <a:moveTo>
                    <a:pt x="0" y="3585209"/>
                  </a:moveTo>
                  <a:lnTo>
                    <a:pt x="8486013" y="3585209"/>
                  </a:lnTo>
                  <a:lnTo>
                    <a:pt x="8486013" y="0"/>
                  </a:lnTo>
                  <a:lnTo>
                    <a:pt x="0" y="0"/>
                  </a:lnTo>
                  <a:lnTo>
                    <a:pt x="0" y="358520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064" y="5319522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1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9926" y="4537964"/>
              <a:ext cx="8100695" cy="338455"/>
            </a:xfrm>
            <a:custGeom>
              <a:avLst/>
              <a:gdLst/>
              <a:ahLst/>
              <a:cxnLst/>
              <a:rect l="l" t="t" r="r" b="b"/>
              <a:pathLst>
                <a:path w="8100695" h="338454">
                  <a:moveTo>
                    <a:pt x="0" y="0"/>
                  </a:moveTo>
                  <a:lnTo>
                    <a:pt x="385597" y="35559"/>
                  </a:lnTo>
                  <a:lnTo>
                    <a:pt x="771169" y="64515"/>
                  </a:lnTo>
                  <a:lnTo>
                    <a:pt x="1156741" y="82803"/>
                  </a:lnTo>
                  <a:lnTo>
                    <a:pt x="1542313" y="111759"/>
                  </a:lnTo>
                  <a:lnTo>
                    <a:pt x="1929409" y="136144"/>
                  </a:lnTo>
                  <a:lnTo>
                    <a:pt x="2314981" y="168148"/>
                  </a:lnTo>
                  <a:lnTo>
                    <a:pt x="2700553" y="201675"/>
                  </a:lnTo>
                  <a:lnTo>
                    <a:pt x="3086125" y="223012"/>
                  </a:lnTo>
                  <a:lnTo>
                    <a:pt x="3471697" y="242824"/>
                  </a:lnTo>
                  <a:lnTo>
                    <a:pt x="3857269" y="261112"/>
                  </a:lnTo>
                  <a:lnTo>
                    <a:pt x="4242841" y="270256"/>
                  </a:lnTo>
                  <a:lnTo>
                    <a:pt x="4628413" y="287019"/>
                  </a:lnTo>
                  <a:lnTo>
                    <a:pt x="5013985" y="299212"/>
                  </a:lnTo>
                  <a:lnTo>
                    <a:pt x="5399557" y="308356"/>
                  </a:lnTo>
                  <a:lnTo>
                    <a:pt x="5786653" y="314451"/>
                  </a:lnTo>
                  <a:lnTo>
                    <a:pt x="6172225" y="319024"/>
                  </a:lnTo>
                  <a:lnTo>
                    <a:pt x="6557797" y="323595"/>
                  </a:lnTo>
                  <a:lnTo>
                    <a:pt x="6943369" y="328168"/>
                  </a:lnTo>
                  <a:lnTo>
                    <a:pt x="7328941" y="331215"/>
                  </a:lnTo>
                  <a:lnTo>
                    <a:pt x="7714513" y="335788"/>
                  </a:lnTo>
                  <a:lnTo>
                    <a:pt x="8100339" y="33820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9926" y="2129917"/>
              <a:ext cx="8100695" cy="1002665"/>
            </a:xfrm>
            <a:custGeom>
              <a:avLst/>
              <a:gdLst/>
              <a:ahLst/>
              <a:cxnLst/>
              <a:rect l="l" t="t" r="r" b="b"/>
              <a:pathLst>
                <a:path w="8100695" h="1002664">
                  <a:moveTo>
                    <a:pt x="0" y="0"/>
                  </a:moveTo>
                  <a:lnTo>
                    <a:pt x="385597" y="85978"/>
                  </a:lnTo>
                  <a:lnTo>
                    <a:pt x="771169" y="157607"/>
                  </a:lnTo>
                  <a:lnTo>
                    <a:pt x="1156741" y="239902"/>
                  </a:lnTo>
                  <a:lnTo>
                    <a:pt x="1542313" y="328295"/>
                  </a:lnTo>
                  <a:lnTo>
                    <a:pt x="1929409" y="413638"/>
                  </a:lnTo>
                  <a:lnTo>
                    <a:pt x="2314981" y="462407"/>
                  </a:lnTo>
                  <a:lnTo>
                    <a:pt x="2700553" y="520319"/>
                  </a:lnTo>
                  <a:lnTo>
                    <a:pt x="3086125" y="566038"/>
                  </a:lnTo>
                  <a:lnTo>
                    <a:pt x="3471697" y="619378"/>
                  </a:lnTo>
                  <a:lnTo>
                    <a:pt x="3857269" y="675767"/>
                  </a:lnTo>
                  <a:lnTo>
                    <a:pt x="4242841" y="729107"/>
                  </a:lnTo>
                  <a:lnTo>
                    <a:pt x="4628413" y="761111"/>
                  </a:lnTo>
                  <a:lnTo>
                    <a:pt x="5013985" y="796163"/>
                  </a:lnTo>
                  <a:lnTo>
                    <a:pt x="5399557" y="826643"/>
                  </a:lnTo>
                  <a:lnTo>
                    <a:pt x="5786653" y="864743"/>
                  </a:lnTo>
                  <a:lnTo>
                    <a:pt x="6172225" y="902843"/>
                  </a:lnTo>
                  <a:lnTo>
                    <a:pt x="6557797" y="927226"/>
                  </a:lnTo>
                  <a:lnTo>
                    <a:pt x="6943369" y="945514"/>
                  </a:lnTo>
                  <a:lnTo>
                    <a:pt x="7328941" y="963802"/>
                  </a:lnTo>
                  <a:lnTo>
                    <a:pt x="7714513" y="982090"/>
                  </a:lnTo>
                  <a:lnTo>
                    <a:pt x="8100339" y="1002664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9926" y="3468370"/>
              <a:ext cx="8100695" cy="200025"/>
            </a:xfrm>
            <a:custGeom>
              <a:avLst/>
              <a:gdLst/>
              <a:ahLst/>
              <a:cxnLst/>
              <a:rect l="l" t="t" r="r" b="b"/>
              <a:pathLst>
                <a:path w="8100695" h="200025">
                  <a:moveTo>
                    <a:pt x="0" y="157225"/>
                  </a:moveTo>
                  <a:lnTo>
                    <a:pt x="385597" y="117602"/>
                  </a:lnTo>
                  <a:lnTo>
                    <a:pt x="771169" y="106934"/>
                  </a:lnTo>
                  <a:lnTo>
                    <a:pt x="1156741" y="90170"/>
                  </a:lnTo>
                  <a:lnTo>
                    <a:pt x="1542313" y="56642"/>
                  </a:lnTo>
                  <a:lnTo>
                    <a:pt x="1929409" y="27686"/>
                  </a:lnTo>
                  <a:lnTo>
                    <a:pt x="2314981" y="23114"/>
                  </a:lnTo>
                  <a:lnTo>
                    <a:pt x="2700553" y="7874"/>
                  </a:lnTo>
                  <a:lnTo>
                    <a:pt x="3086125" y="7874"/>
                  </a:lnTo>
                  <a:lnTo>
                    <a:pt x="3471697" y="7874"/>
                  </a:lnTo>
                  <a:lnTo>
                    <a:pt x="3857269" y="0"/>
                  </a:lnTo>
                  <a:lnTo>
                    <a:pt x="4242841" y="3302"/>
                  </a:lnTo>
                  <a:lnTo>
                    <a:pt x="4628413" y="20066"/>
                  </a:lnTo>
                  <a:lnTo>
                    <a:pt x="5013985" y="32258"/>
                  </a:lnTo>
                  <a:lnTo>
                    <a:pt x="5399557" y="50546"/>
                  </a:lnTo>
                  <a:lnTo>
                    <a:pt x="5786653" y="64262"/>
                  </a:lnTo>
                  <a:lnTo>
                    <a:pt x="6172225" y="73406"/>
                  </a:lnTo>
                  <a:lnTo>
                    <a:pt x="6557797" y="96266"/>
                  </a:lnTo>
                  <a:lnTo>
                    <a:pt x="6943369" y="123698"/>
                  </a:lnTo>
                  <a:lnTo>
                    <a:pt x="7328941" y="151130"/>
                  </a:lnTo>
                  <a:lnTo>
                    <a:pt x="7714513" y="173990"/>
                  </a:lnTo>
                  <a:lnTo>
                    <a:pt x="8100339" y="199644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9123933" y="4633976"/>
              <a:ext cx="23622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371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236709" y="3067939"/>
              <a:ext cx="3810" cy="64769"/>
            </a:xfrm>
            <a:custGeom>
              <a:avLst/>
              <a:gdLst/>
              <a:ahLst/>
              <a:cxnLst/>
              <a:rect l="l" t="t" r="r" b="b"/>
              <a:pathLst>
                <a:path w="3809" h="64769">
                  <a:moveTo>
                    <a:pt x="3556" y="6464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9067038" y="2895092"/>
              <a:ext cx="34099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830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236709" y="3603244"/>
              <a:ext cx="3810" cy="64769"/>
            </a:xfrm>
            <a:custGeom>
              <a:avLst/>
              <a:gdLst/>
              <a:ahLst/>
              <a:cxnLst/>
              <a:rect l="l" t="t" r="r" b="b"/>
              <a:pathLst>
                <a:path w="3809" h="64770">
                  <a:moveTo>
                    <a:pt x="3556" y="6477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9067038" y="3430650"/>
              <a:ext cx="340995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382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790752" y="5250689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77672" y="4653026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21283" y="4055236"/>
              <a:ext cx="25146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21283" y="3457830"/>
              <a:ext cx="25146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21283" y="2860167"/>
              <a:ext cx="25146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621283" y="2262378"/>
              <a:ext cx="25146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21283" y="1664716"/>
              <a:ext cx="25146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958088" y="5398897"/>
              <a:ext cx="8623642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2019 2020 2021 2022 2023 2024 2025 2026 2027 2028 2029 2030 2031 2032 2033 2034 2035 2036 2037 2038  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2039 2040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2385186" y="1025144"/>
              <a:ext cx="519811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Väestöennuste </a:t>
              </a:r>
              <a:r>
                <a:rPr sz="1368" b="1" spc="-9" dirty="0">
                  <a:latin typeface="Arial"/>
                  <a:cs typeface="Arial"/>
                </a:rPr>
                <a:t>ikäryhmittäin </a:t>
              </a:r>
              <a:r>
                <a:rPr sz="1368" b="1" spc="-4" dirty="0">
                  <a:latin typeface="Arial"/>
                  <a:cs typeface="Arial"/>
                </a:rPr>
                <a:t>Joroisissa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8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33369" y="1734401"/>
              <a:ext cx="2423795" cy="237490"/>
            </a:xfrm>
            <a:custGeom>
              <a:avLst/>
              <a:gdLst/>
              <a:ahLst/>
              <a:cxnLst/>
              <a:rect l="l" t="t" r="r" b="b"/>
              <a:pathLst>
                <a:path w="2423795" h="237489">
                  <a:moveTo>
                    <a:pt x="0" y="237020"/>
                  </a:moveTo>
                  <a:lnTo>
                    <a:pt x="2423795" y="237020"/>
                  </a:lnTo>
                  <a:lnTo>
                    <a:pt x="2423795" y="0"/>
                  </a:lnTo>
                  <a:lnTo>
                    <a:pt x="0" y="0"/>
                  </a:lnTo>
                  <a:lnTo>
                    <a:pt x="0" y="2370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11296" y="185293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768978" y="1749805"/>
              <a:ext cx="24574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-14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174363" y="185293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431919" y="1749805"/>
              <a:ext cx="50038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15 </a:t>
              </a:r>
              <a:r>
                <a:rPr sz="1026" dirty="0">
                  <a:latin typeface="Arial"/>
                  <a:cs typeface="Arial"/>
                </a:rPr>
                <a:t>-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091684" y="185293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349366" y="1749805"/>
              <a:ext cx="28765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65</a:t>
              </a:r>
              <a:r>
                <a:rPr sz="1026" spc="-90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-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34492" y="6216672"/>
              <a:ext cx="597471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D7F0BBF-F068-4018-8426-B87B1A2A3955}"/>
              </a:ext>
            </a:extLst>
          </p:cNvPr>
          <p:cNvGrpSpPr/>
          <p:nvPr/>
        </p:nvGrpSpPr>
        <p:grpSpPr>
          <a:xfrm>
            <a:off x="611560" y="476672"/>
            <a:ext cx="7366229" cy="4966560"/>
            <a:chOff x="590444" y="757475"/>
            <a:chExt cx="7366229" cy="4966560"/>
          </a:xfrm>
        </p:grpSpPr>
        <p:sp>
          <p:nvSpPr>
            <p:cNvPr id="20" name="object 20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7F2D70C-7035-4F48-82C5-2C103FE3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44" y="757475"/>
              <a:ext cx="7366229" cy="447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08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2FCF0A2-31AE-486B-9982-4EA739894F55}"/>
              </a:ext>
            </a:extLst>
          </p:cNvPr>
          <p:cNvGrpSpPr/>
          <p:nvPr/>
        </p:nvGrpSpPr>
        <p:grpSpPr>
          <a:xfrm>
            <a:off x="395536" y="620688"/>
            <a:ext cx="7355802" cy="4901400"/>
            <a:chOff x="518436" y="822635"/>
            <a:chExt cx="7355802" cy="4901400"/>
          </a:xfrm>
        </p:grpSpPr>
        <p:sp>
          <p:nvSpPr>
            <p:cNvPr id="13" name="object 13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70A13480-5F32-40A0-9859-092FB48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36" y="822635"/>
              <a:ext cx="7355802" cy="447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138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Ryhmä 56">
            <a:extLst>
              <a:ext uri="{FF2B5EF4-FFF2-40B4-BE49-F238E27FC236}">
                <a16:creationId xmlns:a16="http://schemas.microsoft.com/office/drawing/2014/main" id="{5C3D5892-0286-48CF-88B2-760BAE5CF639}"/>
              </a:ext>
            </a:extLst>
          </p:cNvPr>
          <p:cNvGrpSpPr/>
          <p:nvPr/>
        </p:nvGrpSpPr>
        <p:grpSpPr>
          <a:xfrm>
            <a:off x="395536" y="692696"/>
            <a:ext cx="8041572" cy="4557270"/>
            <a:chOff x="234492" y="1056513"/>
            <a:chExt cx="9404172" cy="5329475"/>
          </a:xfrm>
        </p:grpSpPr>
        <p:sp>
          <p:nvSpPr>
            <p:cNvPr id="2" name="object 2"/>
            <p:cNvSpPr/>
            <p:nvPr/>
          </p:nvSpPr>
          <p:spPr>
            <a:xfrm>
              <a:off x="9265919" y="5140452"/>
              <a:ext cx="37274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6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591043" y="5140452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16167" y="5140452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1291" y="5140452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66416" y="5140452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3548" y="5140452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65919" y="4565904"/>
              <a:ext cx="37274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6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1043" y="4565904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6167" y="4565904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1291" y="4565904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6416" y="4565904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63548" y="456590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65919" y="3991355"/>
              <a:ext cx="37274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6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91043" y="3991355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6167" y="3991355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41291" y="3991355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66416" y="3991355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3548" y="3991355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65919" y="3416808"/>
              <a:ext cx="37274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6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1043" y="3416808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16167" y="3416808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41291" y="341680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66416" y="341680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63548" y="3416808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65919" y="2842260"/>
              <a:ext cx="37274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6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91043" y="2842260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3548" y="2842260"/>
              <a:ext cx="5398135" cy="0"/>
            </a:xfrm>
            <a:custGeom>
              <a:avLst/>
              <a:gdLst/>
              <a:ahLst/>
              <a:cxnLst/>
              <a:rect l="l" t="t" r="r" b="b"/>
              <a:pathLst>
                <a:path w="5398134">
                  <a:moveTo>
                    <a:pt x="0" y="0"/>
                  </a:moveTo>
                  <a:lnTo>
                    <a:pt x="5397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63548" y="2267712"/>
              <a:ext cx="8375015" cy="0"/>
            </a:xfrm>
            <a:custGeom>
              <a:avLst/>
              <a:gdLst/>
              <a:ahLst/>
              <a:cxnLst/>
              <a:rect l="l" t="t" r="r" b="b"/>
              <a:pathLst>
                <a:path w="8375015">
                  <a:moveTo>
                    <a:pt x="0" y="0"/>
                  </a:moveTo>
                  <a:lnTo>
                    <a:pt x="83749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63548" y="1693799"/>
              <a:ext cx="8375015" cy="0"/>
            </a:xfrm>
            <a:custGeom>
              <a:avLst/>
              <a:gdLst/>
              <a:ahLst/>
              <a:cxnLst/>
              <a:rect l="l" t="t" r="r" b="b"/>
              <a:pathLst>
                <a:path w="8375015">
                  <a:moveTo>
                    <a:pt x="0" y="0"/>
                  </a:moveTo>
                  <a:lnTo>
                    <a:pt x="83749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63548" y="1693799"/>
              <a:ext cx="8375015" cy="4020820"/>
            </a:xfrm>
            <a:custGeom>
              <a:avLst/>
              <a:gdLst/>
              <a:ahLst/>
              <a:cxnLst/>
              <a:rect l="l" t="t" r="r" b="b"/>
              <a:pathLst>
                <a:path w="8375015" h="4020820">
                  <a:moveTo>
                    <a:pt x="0" y="4020692"/>
                  </a:moveTo>
                  <a:lnTo>
                    <a:pt x="8375015" y="4020692"/>
                  </a:lnTo>
                  <a:lnTo>
                    <a:pt x="8375015" y="0"/>
                  </a:lnTo>
                  <a:lnTo>
                    <a:pt x="0" y="0"/>
                  </a:lnTo>
                  <a:lnTo>
                    <a:pt x="0" y="40206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5251" y="2930652"/>
              <a:ext cx="931544" cy="2783840"/>
            </a:xfrm>
            <a:custGeom>
              <a:avLst/>
              <a:gdLst/>
              <a:ahLst/>
              <a:cxnLst/>
              <a:rect l="l" t="t" r="r" b="b"/>
              <a:pathLst>
                <a:path w="931544" h="2783840">
                  <a:moveTo>
                    <a:pt x="931164" y="0"/>
                  </a:moveTo>
                  <a:lnTo>
                    <a:pt x="0" y="0"/>
                  </a:lnTo>
                  <a:lnTo>
                    <a:pt x="0" y="2783840"/>
                  </a:lnTo>
                  <a:lnTo>
                    <a:pt x="931164" y="2783840"/>
                  </a:lnTo>
                  <a:lnTo>
                    <a:pt x="931164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0128" y="2991612"/>
              <a:ext cx="931544" cy="2722880"/>
            </a:xfrm>
            <a:custGeom>
              <a:avLst/>
              <a:gdLst/>
              <a:ahLst/>
              <a:cxnLst/>
              <a:rect l="l" t="t" r="r" b="b"/>
              <a:pathLst>
                <a:path w="931545" h="2722879">
                  <a:moveTo>
                    <a:pt x="931163" y="0"/>
                  </a:moveTo>
                  <a:lnTo>
                    <a:pt x="0" y="0"/>
                  </a:lnTo>
                  <a:lnTo>
                    <a:pt x="0" y="2722879"/>
                  </a:lnTo>
                  <a:lnTo>
                    <a:pt x="931163" y="2722879"/>
                  </a:lnTo>
                  <a:lnTo>
                    <a:pt x="931163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85003" y="3051048"/>
              <a:ext cx="931544" cy="2663825"/>
            </a:xfrm>
            <a:custGeom>
              <a:avLst/>
              <a:gdLst/>
              <a:ahLst/>
              <a:cxnLst/>
              <a:rect l="l" t="t" r="r" b="b"/>
              <a:pathLst>
                <a:path w="931545" h="2663825">
                  <a:moveTo>
                    <a:pt x="931163" y="0"/>
                  </a:moveTo>
                  <a:lnTo>
                    <a:pt x="0" y="0"/>
                  </a:lnTo>
                  <a:lnTo>
                    <a:pt x="0" y="2663443"/>
                  </a:lnTo>
                  <a:lnTo>
                    <a:pt x="931163" y="2663443"/>
                  </a:lnTo>
                  <a:lnTo>
                    <a:pt x="931163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1404" y="2820924"/>
              <a:ext cx="929640" cy="2893695"/>
            </a:xfrm>
            <a:custGeom>
              <a:avLst/>
              <a:gdLst/>
              <a:ahLst/>
              <a:cxnLst/>
              <a:rect l="l" t="t" r="r" b="b"/>
              <a:pathLst>
                <a:path w="929640" h="2893695">
                  <a:moveTo>
                    <a:pt x="929640" y="0"/>
                  </a:moveTo>
                  <a:lnTo>
                    <a:pt x="0" y="0"/>
                  </a:lnTo>
                  <a:lnTo>
                    <a:pt x="0" y="2893567"/>
                  </a:lnTo>
                  <a:lnTo>
                    <a:pt x="929640" y="2893567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36280" y="2421636"/>
              <a:ext cx="929640" cy="3293110"/>
            </a:xfrm>
            <a:custGeom>
              <a:avLst/>
              <a:gdLst/>
              <a:ahLst/>
              <a:cxnLst/>
              <a:rect l="l" t="t" r="r" b="b"/>
              <a:pathLst>
                <a:path w="929640" h="3293110">
                  <a:moveTo>
                    <a:pt x="929640" y="0"/>
                  </a:moveTo>
                  <a:lnTo>
                    <a:pt x="0" y="0"/>
                  </a:lnTo>
                  <a:lnTo>
                    <a:pt x="0" y="3292855"/>
                  </a:lnTo>
                  <a:lnTo>
                    <a:pt x="929640" y="3292855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35251" y="2930652"/>
              <a:ext cx="931544" cy="2783840"/>
            </a:xfrm>
            <a:custGeom>
              <a:avLst/>
              <a:gdLst/>
              <a:ahLst/>
              <a:cxnLst/>
              <a:rect l="l" t="t" r="r" b="b"/>
              <a:pathLst>
                <a:path w="931544" h="2783840">
                  <a:moveTo>
                    <a:pt x="0" y="0"/>
                  </a:moveTo>
                  <a:lnTo>
                    <a:pt x="931164" y="0"/>
                  </a:lnTo>
                  <a:lnTo>
                    <a:pt x="931164" y="2783840"/>
                  </a:lnTo>
                  <a:lnTo>
                    <a:pt x="0" y="27838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10128" y="2991612"/>
              <a:ext cx="931544" cy="2722880"/>
            </a:xfrm>
            <a:custGeom>
              <a:avLst/>
              <a:gdLst/>
              <a:ahLst/>
              <a:cxnLst/>
              <a:rect l="l" t="t" r="r" b="b"/>
              <a:pathLst>
                <a:path w="931545" h="2722879">
                  <a:moveTo>
                    <a:pt x="0" y="0"/>
                  </a:moveTo>
                  <a:lnTo>
                    <a:pt x="931163" y="0"/>
                  </a:lnTo>
                  <a:lnTo>
                    <a:pt x="931163" y="2722879"/>
                  </a:lnTo>
                  <a:lnTo>
                    <a:pt x="0" y="27228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85003" y="3051048"/>
              <a:ext cx="931544" cy="2663825"/>
            </a:xfrm>
            <a:custGeom>
              <a:avLst/>
              <a:gdLst/>
              <a:ahLst/>
              <a:cxnLst/>
              <a:rect l="l" t="t" r="r" b="b"/>
              <a:pathLst>
                <a:path w="931545" h="2663825">
                  <a:moveTo>
                    <a:pt x="0" y="0"/>
                  </a:moveTo>
                  <a:lnTo>
                    <a:pt x="931163" y="0"/>
                  </a:lnTo>
                  <a:lnTo>
                    <a:pt x="931163" y="2663443"/>
                  </a:lnTo>
                  <a:lnTo>
                    <a:pt x="0" y="2663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61404" y="2820924"/>
              <a:ext cx="929640" cy="2893695"/>
            </a:xfrm>
            <a:custGeom>
              <a:avLst/>
              <a:gdLst/>
              <a:ahLst/>
              <a:cxnLst/>
              <a:rect l="l" t="t" r="r" b="b"/>
              <a:pathLst>
                <a:path w="929640" h="2893695">
                  <a:moveTo>
                    <a:pt x="0" y="0"/>
                  </a:moveTo>
                  <a:lnTo>
                    <a:pt x="929640" y="0"/>
                  </a:lnTo>
                  <a:lnTo>
                    <a:pt x="929640" y="2893567"/>
                  </a:lnTo>
                  <a:lnTo>
                    <a:pt x="0" y="28935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36280" y="2421636"/>
              <a:ext cx="929640" cy="3293110"/>
            </a:xfrm>
            <a:custGeom>
              <a:avLst/>
              <a:gdLst/>
              <a:ahLst/>
              <a:cxnLst/>
              <a:rect l="l" t="t" r="r" b="b"/>
              <a:pathLst>
                <a:path w="929640" h="3293110">
                  <a:moveTo>
                    <a:pt x="0" y="0"/>
                  </a:moveTo>
                  <a:lnTo>
                    <a:pt x="929640" y="0"/>
                  </a:lnTo>
                  <a:lnTo>
                    <a:pt x="929640" y="3292855"/>
                  </a:lnTo>
                  <a:lnTo>
                    <a:pt x="0" y="32928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63548" y="5714492"/>
              <a:ext cx="8375015" cy="0"/>
            </a:xfrm>
            <a:custGeom>
              <a:avLst/>
              <a:gdLst/>
              <a:ahLst/>
              <a:cxnLst/>
              <a:rect l="l" t="t" r="r" b="b"/>
              <a:pathLst>
                <a:path w="8375015">
                  <a:moveTo>
                    <a:pt x="0" y="0"/>
                  </a:moveTo>
                  <a:lnTo>
                    <a:pt x="83749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1815845" y="4209796"/>
              <a:ext cx="5695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96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234492" y="6216672"/>
              <a:ext cx="611949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3490976" y="4240276"/>
              <a:ext cx="57023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94</a:t>
              </a:r>
              <a:r>
                <a:rPr sz="1197" spc="-77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794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5166486" y="4269867"/>
              <a:ext cx="5695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92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6792848" y="4154297"/>
              <a:ext cx="668654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100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8474203" y="3955034"/>
              <a:ext cx="65532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30" dirty="0">
                  <a:latin typeface="Arial"/>
                  <a:cs typeface="Arial"/>
                </a:rPr>
                <a:t>114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653592" y="4463160"/>
              <a:ext cx="492124" cy="13695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887" algn="r"/>
              <a:r>
                <a:rPr sz="1026" spc="-4" dirty="0">
                  <a:latin typeface="Arial"/>
                  <a:cs typeface="Arial"/>
                </a:rPr>
                <a:t>40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R="4887" algn="r"/>
              <a:r>
                <a:rPr sz="1026" spc="-4" dirty="0">
                  <a:latin typeface="Arial"/>
                  <a:cs typeface="Arial"/>
                </a:rPr>
                <a:t>20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R="4344" algn="r"/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653592" y="3888613"/>
              <a:ext cx="490854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1891029" y="5806694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3566286" y="5806694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5241416" y="5806694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6916673" y="5806694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8592057" y="5806694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568858" y="1056513"/>
              <a:ext cx="7077075" cy="25081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86885"/>
              <a:r>
                <a:rPr sz="1368" b="1" spc="-9" dirty="0">
                  <a:latin typeface="Arial"/>
                  <a:cs typeface="Arial"/>
                </a:rPr>
                <a:t>Yritysten liikevaihto </a:t>
              </a:r>
              <a:r>
                <a:rPr sz="1368" b="1" spc="-4" dirty="0">
                  <a:latin typeface="Arial"/>
                  <a:cs typeface="Arial"/>
                </a:rPr>
                <a:t>Joroisissa 2013 - 2017, 1000</a:t>
              </a:r>
              <a:r>
                <a:rPr sz="1368" b="1" spc="19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34"/>
                </a:spcBef>
              </a:pPr>
              <a:endParaRPr sz="1667">
                <a:latin typeface="Times New Roman"/>
                <a:cs typeface="Times New Roman"/>
              </a:endParaRPr>
            </a:p>
            <a:p>
              <a:pPr marR="5552057" algn="ctr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140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R="5552057" algn="ctr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R="5552057" algn="ctr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R="5479840" algn="ctr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80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yhmä 50">
            <a:extLst>
              <a:ext uri="{FF2B5EF4-FFF2-40B4-BE49-F238E27FC236}">
                <a16:creationId xmlns:a16="http://schemas.microsoft.com/office/drawing/2014/main" id="{C48872D6-A084-4696-9B33-11A0782E25CD}"/>
              </a:ext>
            </a:extLst>
          </p:cNvPr>
          <p:cNvGrpSpPr/>
          <p:nvPr/>
        </p:nvGrpSpPr>
        <p:grpSpPr>
          <a:xfrm>
            <a:off x="539552" y="692696"/>
            <a:ext cx="7855434" cy="4557270"/>
            <a:chOff x="234492" y="1056513"/>
            <a:chExt cx="9186494" cy="5329475"/>
          </a:xfrm>
        </p:grpSpPr>
        <p:sp>
          <p:nvSpPr>
            <p:cNvPr id="2" name="object 2"/>
            <p:cNvSpPr/>
            <p:nvPr/>
          </p:nvSpPr>
          <p:spPr>
            <a:xfrm>
              <a:off x="9034271" y="5067300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298435" y="5067300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61076" y="5067300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25240" y="5067300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7879" y="5067300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7628" y="5067300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4271" y="4509516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8435" y="4509516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1076" y="4509516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5240" y="4509516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87879" y="4509516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628" y="4509516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34271" y="3951732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5240" y="3951732"/>
              <a:ext cx="4244340" cy="0"/>
            </a:xfrm>
            <a:custGeom>
              <a:avLst/>
              <a:gdLst/>
              <a:ahLst/>
              <a:cxnLst/>
              <a:rect l="l" t="t" r="r" b="b"/>
              <a:pathLst>
                <a:path w="4244340">
                  <a:moveTo>
                    <a:pt x="0" y="0"/>
                  </a:moveTo>
                  <a:lnTo>
                    <a:pt x="4244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87879" y="3951732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628" y="3951732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34271" y="3392424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5240" y="3392424"/>
              <a:ext cx="4244340" cy="0"/>
            </a:xfrm>
            <a:custGeom>
              <a:avLst/>
              <a:gdLst/>
              <a:ahLst/>
              <a:cxnLst/>
              <a:rect l="l" t="t" r="r" b="b"/>
              <a:pathLst>
                <a:path w="4244340">
                  <a:moveTo>
                    <a:pt x="0" y="0"/>
                  </a:moveTo>
                  <a:lnTo>
                    <a:pt x="4244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628" y="3392424"/>
              <a:ext cx="2123440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25240" y="2834640"/>
              <a:ext cx="5595620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7628" y="2834640"/>
              <a:ext cx="2123440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7628" y="2276856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7628" y="1718310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628" y="1718310"/>
              <a:ext cx="8682990" cy="3907790"/>
            </a:xfrm>
            <a:custGeom>
              <a:avLst/>
              <a:gdLst/>
              <a:ahLst/>
              <a:cxnLst/>
              <a:rect l="l" t="t" r="r" b="b"/>
              <a:pathLst>
                <a:path w="8682990" h="3907790">
                  <a:moveTo>
                    <a:pt x="0" y="3907282"/>
                  </a:moveTo>
                  <a:lnTo>
                    <a:pt x="8682863" y="3907282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728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3188" y="3727704"/>
              <a:ext cx="965200" cy="1898014"/>
            </a:xfrm>
            <a:custGeom>
              <a:avLst/>
              <a:gdLst/>
              <a:ahLst/>
              <a:cxnLst/>
              <a:rect l="l" t="t" r="r" b="b"/>
              <a:pathLst>
                <a:path w="965200" h="1898014">
                  <a:moveTo>
                    <a:pt x="964692" y="0"/>
                  </a:moveTo>
                  <a:lnTo>
                    <a:pt x="0" y="0"/>
                  </a:lnTo>
                  <a:lnTo>
                    <a:pt x="0" y="1897888"/>
                  </a:lnTo>
                  <a:lnTo>
                    <a:pt x="964692" y="1897888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60548" y="2331720"/>
              <a:ext cx="965200" cy="3294379"/>
            </a:xfrm>
            <a:custGeom>
              <a:avLst/>
              <a:gdLst/>
              <a:ahLst/>
              <a:cxnLst/>
              <a:rect l="l" t="t" r="r" b="b"/>
              <a:pathLst>
                <a:path w="965200" h="3294379">
                  <a:moveTo>
                    <a:pt x="964691" y="0"/>
                  </a:moveTo>
                  <a:lnTo>
                    <a:pt x="0" y="0"/>
                  </a:lnTo>
                  <a:lnTo>
                    <a:pt x="0" y="3293872"/>
                  </a:lnTo>
                  <a:lnTo>
                    <a:pt x="964691" y="3293872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96384" y="4174236"/>
              <a:ext cx="965200" cy="1451610"/>
            </a:xfrm>
            <a:custGeom>
              <a:avLst/>
              <a:gdLst/>
              <a:ahLst/>
              <a:cxnLst/>
              <a:rect l="l" t="t" r="r" b="b"/>
              <a:pathLst>
                <a:path w="965200" h="1451610">
                  <a:moveTo>
                    <a:pt x="964691" y="0"/>
                  </a:moveTo>
                  <a:lnTo>
                    <a:pt x="0" y="0"/>
                  </a:lnTo>
                  <a:lnTo>
                    <a:pt x="0" y="1451355"/>
                  </a:lnTo>
                  <a:lnTo>
                    <a:pt x="964691" y="1451355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33744" y="3951732"/>
              <a:ext cx="965200" cy="1673860"/>
            </a:xfrm>
            <a:custGeom>
              <a:avLst/>
              <a:gdLst/>
              <a:ahLst/>
              <a:cxnLst/>
              <a:rect l="l" t="t" r="r" b="b"/>
              <a:pathLst>
                <a:path w="965200" h="1673860">
                  <a:moveTo>
                    <a:pt x="964691" y="0"/>
                  </a:moveTo>
                  <a:lnTo>
                    <a:pt x="0" y="0"/>
                  </a:lnTo>
                  <a:lnTo>
                    <a:pt x="0" y="1673860"/>
                  </a:lnTo>
                  <a:lnTo>
                    <a:pt x="964691" y="1673860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69580" y="2945892"/>
              <a:ext cx="965200" cy="2679700"/>
            </a:xfrm>
            <a:custGeom>
              <a:avLst/>
              <a:gdLst/>
              <a:ahLst/>
              <a:cxnLst/>
              <a:rect l="l" t="t" r="r" b="b"/>
              <a:pathLst>
                <a:path w="965200" h="2679700">
                  <a:moveTo>
                    <a:pt x="964692" y="0"/>
                  </a:moveTo>
                  <a:lnTo>
                    <a:pt x="0" y="0"/>
                  </a:lnTo>
                  <a:lnTo>
                    <a:pt x="0" y="2679700"/>
                  </a:lnTo>
                  <a:lnTo>
                    <a:pt x="964692" y="2679700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3188" y="3727704"/>
              <a:ext cx="965200" cy="1898014"/>
            </a:xfrm>
            <a:custGeom>
              <a:avLst/>
              <a:gdLst/>
              <a:ahLst/>
              <a:cxnLst/>
              <a:rect l="l" t="t" r="r" b="b"/>
              <a:pathLst>
                <a:path w="965200" h="1898014">
                  <a:moveTo>
                    <a:pt x="0" y="0"/>
                  </a:moveTo>
                  <a:lnTo>
                    <a:pt x="964692" y="0"/>
                  </a:lnTo>
                  <a:lnTo>
                    <a:pt x="964692" y="1897888"/>
                  </a:lnTo>
                  <a:lnTo>
                    <a:pt x="0" y="18978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60548" y="2331720"/>
              <a:ext cx="965200" cy="3294379"/>
            </a:xfrm>
            <a:custGeom>
              <a:avLst/>
              <a:gdLst/>
              <a:ahLst/>
              <a:cxnLst/>
              <a:rect l="l" t="t" r="r" b="b"/>
              <a:pathLst>
                <a:path w="965200" h="3294379">
                  <a:moveTo>
                    <a:pt x="0" y="0"/>
                  </a:moveTo>
                  <a:lnTo>
                    <a:pt x="964691" y="0"/>
                  </a:lnTo>
                  <a:lnTo>
                    <a:pt x="964691" y="3293872"/>
                  </a:lnTo>
                  <a:lnTo>
                    <a:pt x="0" y="329387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96384" y="4174236"/>
              <a:ext cx="965200" cy="1451610"/>
            </a:xfrm>
            <a:custGeom>
              <a:avLst/>
              <a:gdLst/>
              <a:ahLst/>
              <a:cxnLst/>
              <a:rect l="l" t="t" r="r" b="b"/>
              <a:pathLst>
                <a:path w="965200" h="1451610">
                  <a:moveTo>
                    <a:pt x="0" y="0"/>
                  </a:moveTo>
                  <a:lnTo>
                    <a:pt x="964691" y="0"/>
                  </a:lnTo>
                  <a:lnTo>
                    <a:pt x="964691" y="1451355"/>
                  </a:lnTo>
                  <a:lnTo>
                    <a:pt x="0" y="14513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33744" y="3951732"/>
              <a:ext cx="965200" cy="1673860"/>
            </a:xfrm>
            <a:custGeom>
              <a:avLst/>
              <a:gdLst/>
              <a:ahLst/>
              <a:cxnLst/>
              <a:rect l="l" t="t" r="r" b="b"/>
              <a:pathLst>
                <a:path w="965200" h="1673860">
                  <a:moveTo>
                    <a:pt x="0" y="0"/>
                  </a:moveTo>
                  <a:lnTo>
                    <a:pt x="964691" y="0"/>
                  </a:lnTo>
                  <a:lnTo>
                    <a:pt x="964691" y="1673860"/>
                  </a:lnTo>
                  <a:lnTo>
                    <a:pt x="0" y="16738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69580" y="2945892"/>
              <a:ext cx="965200" cy="2679700"/>
            </a:xfrm>
            <a:custGeom>
              <a:avLst/>
              <a:gdLst/>
              <a:ahLst/>
              <a:cxnLst/>
              <a:rect l="l" t="t" r="r" b="b"/>
              <a:pathLst>
                <a:path w="965200" h="2679700">
                  <a:moveTo>
                    <a:pt x="0" y="0"/>
                  </a:moveTo>
                  <a:lnTo>
                    <a:pt x="964692" y="0"/>
                  </a:lnTo>
                  <a:lnTo>
                    <a:pt x="964692" y="2679700"/>
                  </a:lnTo>
                  <a:lnTo>
                    <a:pt x="0" y="2679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7628" y="5625592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1444244" y="4563618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444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234492" y="6216672"/>
              <a:ext cx="611949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3180969" y="3866007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4917694" y="4787138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654545" y="4675504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339648" y="4965192"/>
              <a:ext cx="279400" cy="7617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339648" y="4172966"/>
              <a:ext cx="8374380" cy="4150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/>
              <a:r>
                <a:rPr sz="1197" spc="-4" dirty="0">
                  <a:latin typeface="Arial"/>
                  <a:cs typeface="Arial"/>
                </a:rPr>
                <a:t>458</a:t>
              </a:r>
              <a:endParaRPr sz="1197">
                <a:latin typeface="Arial"/>
                <a:cs typeface="Arial"/>
              </a:endParaRPr>
            </a:p>
            <a:p>
              <a:pPr marL="10860">
                <a:spcBef>
                  <a:spcPts val="137"/>
                </a:spcBef>
              </a:pPr>
              <a:r>
                <a:rPr sz="1026" spc="-4" dirty="0">
                  <a:latin typeface="Arial"/>
                  <a:cs typeface="Arial"/>
                </a:rPr>
                <a:t>430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39648" y="3848354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395730" y="5717921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3132582" y="5717921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4869560" y="5717921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6606285" y="5717921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8343138" y="5717921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339648" y="1056513"/>
              <a:ext cx="6906895" cy="24930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53673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toimipaikat Joroisissa 2013 - 2017,</a:t>
              </a:r>
              <a:r>
                <a:rPr sz="1368" b="1" spc="13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kpl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480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470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460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450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Ryhmä 53">
            <a:extLst>
              <a:ext uri="{FF2B5EF4-FFF2-40B4-BE49-F238E27FC236}">
                <a16:creationId xmlns:a16="http://schemas.microsoft.com/office/drawing/2014/main" id="{341D51C0-D147-4A62-B6F6-77D9FCDC7B12}"/>
              </a:ext>
            </a:extLst>
          </p:cNvPr>
          <p:cNvGrpSpPr/>
          <p:nvPr/>
        </p:nvGrpSpPr>
        <p:grpSpPr>
          <a:xfrm>
            <a:off x="539552" y="692696"/>
            <a:ext cx="7977934" cy="4621127"/>
            <a:chOff x="234492" y="981836"/>
            <a:chExt cx="9329751" cy="5404152"/>
          </a:xfrm>
        </p:grpSpPr>
        <p:sp>
          <p:nvSpPr>
            <p:cNvPr id="2" name="object 2"/>
            <p:cNvSpPr/>
            <p:nvPr/>
          </p:nvSpPr>
          <p:spPr>
            <a:xfrm>
              <a:off x="9177528" y="4994148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441692" y="4994148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04332" y="4994148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8496" y="4994148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1135" y="4994148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0884" y="4994148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77528" y="4436364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41692" y="4436364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4332" y="4436364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68496" y="4436364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1135" y="4436364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0884" y="4436364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4332" y="3877055"/>
              <a:ext cx="3859529" cy="0"/>
            </a:xfrm>
            <a:custGeom>
              <a:avLst/>
              <a:gdLst/>
              <a:ahLst/>
              <a:cxnLst/>
              <a:rect l="l" t="t" r="r" b="b"/>
              <a:pathLst>
                <a:path w="3859529">
                  <a:moveTo>
                    <a:pt x="0" y="0"/>
                  </a:moveTo>
                  <a:lnTo>
                    <a:pt x="38594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8496" y="3877055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31135" y="3877055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884" y="3877055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04332" y="3319272"/>
              <a:ext cx="3859529" cy="0"/>
            </a:xfrm>
            <a:custGeom>
              <a:avLst/>
              <a:gdLst/>
              <a:ahLst/>
              <a:cxnLst/>
              <a:rect l="l" t="t" r="r" b="b"/>
              <a:pathLst>
                <a:path w="3859529">
                  <a:moveTo>
                    <a:pt x="0" y="0"/>
                  </a:moveTo>
                  <a:lnTo>
                    <a:pt x="38594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68496" y="3319272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31135" y="3319272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0884" y="3319272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04332" y="2759964"/>
              <a:ext cx="3859529" cy="0"/>
            </a:xfrm>
            <a:custGeom>
              <a:avLst/>
              <a:gdLst/>
              <a:ahLst/>
              <a:cxnLst/>
              <a:rect l="l" t="t" r="r" b="b"/>
              <a:pathLst>
                <a:path w="3859529">
                  <a:moveTo>
                    <a:pt x="0" y="0"/>
                  </a:moveTo>
                  <a:lnTo>
                    <a:pt x="38594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1135" y="2759964"/>
              <a:ext cx="2508885" cy="0"/>
            </a:xfrm>
            <a:custGeom>
              <a:avLst/>
              <a:gdLst/>
              <a:ahLst/>
              <a:cxnLst/>
              <a:rect l="l" t="t" r="r" b="b"/>
              <a:pathLst>
                <a:path w="2508885">
                  <a:moveTo>
                    <a:pt x="0" y="0"/>
                  </a:moveTo>
                  <a:lnTo>
                    <a:pt x="25085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0884" y="2759964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0884" y="2202180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0884" y="164388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0884" y="1643888"/>
              <a:ext cx="8682990" cy="3908425"/>
            </a:xfrm>
            <a:custGeom>
              <a:avLst/>
              <a:gdLst/>
              <a:ahLst/>
              <a:cxnLst/>
              <a:rect l="l" t="t" r="r" b="b"/>
              <a:pathLst>
                <a:path w="8682990" h="3908425">
                  <a:moveTo>
                    <a:pt x="0" y="3908425"/>
                  </a:moveTo>
                  <a:lnTo>
                    <a:pt x="8682863" y="3908425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842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6444" y="2202180"/>
              <a:ext cx="965200" cy="3350260"/>
            </a:xfrm>
            <a:custGeom>
              <a:avLst/>
              <a:gdLst/>
              <a:ahLst/>
              <a:cxnLst/>
              <a:rect l="l" t="t" r="r" b="b"/>
              <a:pathLst>
                <a:path w="965200" h="3350260">
                  <a:moveTo>
                    <a:pt x="964692" y="0"/>
                  </a:moveTo>
                  <a:lnTo>
                    <a:pt x="0" y="0"/>
                  </a:lnTo>
                  <a:lnTo>
                    <a:pt x="0" y="3350133"/>
                  </a:lnTo>
                  <a:lnTo>
                    <a:pt x="964692" y="3350133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03804" y="2927604"/>
              <a:ext cx="965200" cy="2625090"/>
            </a:xfrm>
            <a:custGeom>
              <a:avLst/>
              <a:gdLst/>
              <a:ahLst/>
              <a:cxnLst/>
              <a:rect l="l" t="t" r="r" b="b"/>
              <a:pathLst>
                <a:path w="965200" h="2625090">
                  <a:moveTo>
                    <a:pt x="964692" y="0"/>
                  </a:moveTo>
                  <a:lnTo>
                    <a:pt x="0" y="0"/>
                  </a:lnTo>
                  <a:lnTo>
                    <a:pt x="0" y="2624709"/>
                  </a:lnTo>
                  <a:lnTo>
                    <a:pt x="964692" y="2624709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39640" y="2510028"/>
              <a:ext cx="965200" cy="3042285"/>
            </a:xfrm>
            <a:custGeom>
              <a:avLst/>
              <a:gdLst/>
              <a:ahLst/>
              <a:cxnLst/>
              <a:rect l="l" t="t" r="r" b="b"/>
              <a:pathLst>
                <a:path w="965200" h="3042285">
                  <a:moveTo>
                    <a:pt x="964692" y="0"/>
                  </a:moveTo>
                  <a:lnTo>
                    <a:pt x="0" y="0"/>
                  </a:lnTo>
                  <a:lnTo>
                    <a:pt x="0" y="3042285"/>
                  </a:lnTo>
                  <a:lnTo>
                    <a:pt x="964692" y="3042285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77000" y="4155948"/>
              <a:ext cx="965200" cy="1396365"/>
            </a:xfrm>
            <a:custGeom>
              <a:avLst/>
              <a:gdLst/>
              <a:ahLst/>
              <a:cxnLst/>
              <a:rect l="l" t="t" r="r" b="b"/>
              <a:pathLst>
                <a:path w="965200" h="1396364">
                  <a:moveTo>
                    <a:pt x="964692" y="0"/>
                  </a:moveTo>
                  <a:lnTo>
                    <a:pt x="0" y="0"/>
                  </a:lnTo>
                  <a:lnTo>
                    <a:pt x="0" y="1396364"/>
                  </a:lnTo>
                  <a:lnTo>
                    <a:pt x="964692" y="1396364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12835" y="4239768"/>
              <a:ext cx="965200" cy="1312545"/>
            </a:xfrm>
            <a:custGeom>
              <a:avLst/>
              <a:gdLst/>
              <a:ahLst/>
              <a:cxnLst/>
              <a:rect l="l" t="t" r="r" b="b"/>
              <a:pathLst>
                <a:path w="965200" h="1312545">
                  <a:moveTo>
                    <a:pt x="964692" y="0"/>
                  </a:moveTo>
                  <a:lnTo>
                    <a:pt x="0" y="0"/>
                  </a:lnTo>
                  <a:lnTo>
                    <a:pt x="0" y="1312545"/>
                  </a:lnTo>
                  <a:lnTo>
                    <a:pt x="964692" y="1312545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66444" y="2202180"/>
              <a:ext cx="965200" cy="3350260"/>
            </a:xfrm>
            <a:custGeom>
              <a:avLst/>
              <a:gdLst/>
              <a:ahLst/>
              <a:cxnLst/>
              <a:rect l="l" t="t" r="r" b="b"/>
              <a:pathLst>
                <a:path w="965200" h="3350260">
                  <a:moveTo>
                    <a:pt x="0" y="0"/>
                  </a:moveTo>
                  <a:lnTo>
                    <a:pt x="964692" y="0"/>
                  </a:lnTo>
                  <a:lnTo>
                    <a:pt x="964692" y="3350133"/>
                  </a:lnTo>
                  <a:lnTo>
                    <a:pt x="0" y="33501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03804" y="2927604"/>
              <a:ext cx="965200" cy="2625090"/>
            </a:xfrm>
            <a:custGeom>
              <a:avLst/>
              <a:gdLst/>
              <a:ahLst/>
              <a:cxnLst/>
              <a:rect l="l" t="t" r="r" b="b"/>
              <a:pathLst>
                <a:path w="965200" h="2625090">
                  <a:moveTo>
                    <a:pt x="0" y="0"/>
                  </a:moveTo>
                  <a:lnTo>
                    <a:pt x="964692" y="0"/>
                  </a:lnTo>
                  <a:lnTo>
                    <a:pt x="964692" y="2624709"/>
                  </a:lnTo>
                  <a:lnTo>
                    <a:pt x="0" y="26247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39640" y="2510028"/>
              <a:ext cx="965200" cy="3042285"/>
            </a:xfrm>
            <a:custGeom>
              <a:avLst/>
              <a:gdLst/>
              <a:ahLst/>
              <a:cxnLst/>
              <a:rect l="l" t="t" r="r" b="b"/>
              <a:pathLst>
                <a:path w="965200" h="3042285">
                  <a:moveTo>
                    <a:pt x="0" y="0"/>
                  </a:moveTo>
                  <a:lnTo>
                    <a:pt x="964692" y="0"/>
                  </a:lnTo>
                  <a:lnTo>
                    <a:pt x="964692" y="3042285"/>
                  </a:lnTo>
                  <a:lnTo>
                    <a:pt x="0" y="30422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7000" y="4155948"/>
              <a:ext cx="965200" cy="1396365"/>
            </a:xfrm>
            <a:custGeom>
              <a:avLst/>
              <a:gdLst/>
              <a:ahLst/>
              <a:cxnLst/>
              <a:rect l="l" t="t" r="r" b="b"/>
              <a:pathLst>
                <a:path w="965200" h="1396364">
                  <a:moveTo>
                    <a:pt x="0" y="0"/>
                  </a:moveTo>
                  <a:lnTo>
                    <a:pt x="964692" y="0"/>
                  </a:lnTo>
                  <a:lnTo>
                    <a:pt x="964692" y="1396364"/>
                  </a:lnTo>
                  <a:lnTo>
                    <a:pt x="0" y="13963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2835" y="4239768"/>
              <a:ext cx="965200" cy="1312545"/>
            </a:xfrm>
            <a:custGeom>
              <a:avLst/>
              <a:gdLst/>
              <a:ahLst/>
              <a:cxnLst/>
              <a:rect l="l" t="t" r="r" b="b"/>
              <a:pathLst>
                <a:path w="965200" h="1312545">
                  <a:moveTo>
                    <a:pt x="0" y="0"/>
                  </a:moveTo>
                  <a:lnTo>
                    <a:pt x="964692" y="0"/>
                  </a:lnTo>
                  <a:lnTo>
                    <a:pt x="964692" y="1312545"/>
                  </a:lnTo>
                  <a:lnTo>
                    <a:pt x="0" y="131254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0884" y="5552313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1587500" y="3764153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960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234492" y="6216672"/>
              <a:ext cx="611949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5060950" y="3917823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949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6797802" y="4741418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890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8534781" y="4783455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887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482904" y="5450078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8</a:t>
              </a:r>
              <a:r>
                <a:rPr sz="1026" spc="-13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482904" y="4891785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8</a:t>
              </a:r>
              <a:r>
                <a:rPr sz="1026" spc="-13" dirty="0">
                  <a:latin typeface="Arial"/>
                  <a:cs typeface="Arial"/>
                </a:rPr>
                <a:t>6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82904" y="4127246"/>
              <a:ext cx="3164205" cy="3899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934</a:t>
              </a:r>
              <a:endParaRPr sz="1197">
                <a:latin typeface="Arial"/>
                <a:cs typeface="Arial"/>
              </a:endParaRPr>
            </a:p>
            <a:p>
              <a:pPr marL="10860">
                <a:lnSpc>
                  <a:spcPts val="1206"/>
                </a:lnSpc>
              </a:pPr>
              <a:r>
                <a:rPr sz="1026" spc="-4" dirty="0">
                  <a:latin typeface="Arial"/>
                  <a:cs typeface="Arial"/>
                </a:rPr>
                <a:t>880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482904" y="3774694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9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1567433" y="5631816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3304159" y="5631816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5040884" y="5631816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6777608" y="5631816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8514715" y="5631816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482904" y="981836"/>
              <a:ext cx="7141845" cy="24930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51681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henkilöstö Joroisissa 2013 - 2017,</a:t>
              </a:r>
              <a:r>
                <a:rPr sz="1368" b="1" spc="14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980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940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920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D0787EE2-2278-4473-9EE6-34D890004442}"/>
              </a:ext>
            </a:extLst>
          </p:cNvPr>
          <p:cNvGrpSpPr/>
          <p:nvPr/>
        </p:nvGrpSpPr>
        <p:grpSpPr>
          <a:xfrm>
            <a:off x="611560" y="692696"/>
            <a:ext cx="7794184" cy="4652403"/>
            <a:chOff x="234492" y="945261"/>
            <a:chExt cx="9114865" cy="5440727"/>
          </a:xfrm>
        </p:grpSpPr>
        <p:sp>
          <p:nvSpPr>
            <p:cNvPr id="2" name="object 2"/>
            <p:cNvSpPr/>
            <p:nvPr/>
          </p:nvSpPr>
          <p:spPr>
            <a:xfrm>
              <a:off x="9265919" y="4424172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686800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07680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0083" y="442417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50964" y="442417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844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2723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13603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6008" y="442417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6888" y="442417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767" y="442417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8648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19527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0407" y="44241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2811" y="442417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000" y="442417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65919" y="393344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86800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07680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30083" y="3933444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0964" y="3933444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71844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92723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13603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6008" y="3933444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56888" y="3933444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77767" y="3933444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98648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19527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0407" y="3933444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811" y="3933444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6000" y="393344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265919" y="344424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86800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7680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30083" y="34442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50964" y="34442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71844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92723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13603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36008" y="34442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6888" y="34442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77767" y="34442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98648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19527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40407" y="34442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2811" y="34442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6000" y="344424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65919" y="2953512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86800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07680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30083" y="295351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50964" y="295351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71844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92723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13603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36008" y="295351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56888" y="295351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77767" y="295351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98648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19527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40407" y="295351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62811" y="295351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66000" y="295351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13603" y="2464308"/>
              <a:ext cx="4135754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77767" y="2464308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98648" y="24643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62811" y="2464308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6000" y="246430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6000" y="1973580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6000" y="1484376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6000" y="1484376"/>
              <a:ext cx="8682990" cy="3429000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8283" y="2033016"/>
              <a:ext cx="207645" cy="2880360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207263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207263" y="288036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27403" y="2665476"/>
              <a:ext cx="207645" cy="2247900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207264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207264" y="22479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06523" y="2641092"/>
              <a:ext cx="207645" cy="2272665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07263" y="22722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85644" y="2418588"/>
              <a:ext cx="205740" cy="2494915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205739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205739" y="249478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64764" y="2395728"/>
              <a:ext cx="205740" cy="2517775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205739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205739" y="251764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42359" y="2564892"/>
              <a:ext cx="207645" cy="2348865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207263" y="0"/>
                  </a:moveTo>
                  <a:lnTo>
                    <a:pt x="0" y="0"/>
                  </a:lnTo>
                  <a:lnTo>
                    <a:pt x="0" y="2348484"/>
                  </a:lnTo>
                  <a:lnTo>
                    <a:pt x="207263" y="23484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21479" y="2554224"/>
              <a:ext cx="207645" cy="2359660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207264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207264" y="23591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00600" y="2311908"/>
              <a:ext cx="207645" cy="2601595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207263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207263" y="260146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79720" y="2470404"/>
              <a:ext cx="207645" cy="2443480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2972"/>
                  </a:lnTo>
                  <a:lnTo>
                    <a:pt x="207263" y="244297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58840" y="2679192"/>
              <a:ext cx="205740" cy="2234565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205739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05739" y="223418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7959" y="2517648"/>
              <a:ext cx="205740" cy="2395855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205740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5740" y="23957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15556" y="2561844"/>
              <a:ext cx="207645" cy="2352040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207264" y="0"/>
                  </a:moveTo>
                  <a:lnTo>
                    <a:pt x="0" y="0"/>
                  </a:lnTo>
                  <a:lnTo>
                    <a:pt x="0" y="2351532"/>
                  </a:lnTo>
                  <a:lnTo>
                    <a:pt x="207264" y="23515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94676" y="2659380"/>
              <a:ext cx="207645" cy="2254250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207264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207264" y="225399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73795" y="2474976"/>
              <a:ext cx="207645" cy="2438400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207263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207263" y="24384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852916" y="2692908"/>
              <a:ext cx="205740" cy="2220595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205739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205739" y="222046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8283" y="2033016"/>
              <a:ext cx="207645" cy="2880360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0" y="0"/>
                  </a:moveTo>
                  <a:lnTo>
                    <a:pt x="207263" y="0"/>
                  </a:lnTo>
                  <a:lnTo>
                    <a:pt x="207263" y="2880360"/>
                  </a:lnTo>
                  <a:lnTo>
                    <a:pt x="0" y="2880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27403" y="2665476"/>
              <a:ext cx="207645" cy="2247900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0" y="0"/>
                  </a:moveTo>
                  <a:lnTo>
                    <a:pt x="207264" y="0"/>
                  </a:lnTo>
                  <a:lnTo>
                    <a:pt x="207264" y="2247900"/>
                  </a:lnTo>
                  <a:lnTo>
                    <a:pt x="0" y="224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06523" y="2641092"/>
              <a:ext cx="207645" cy="2272665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284"/>
                  </a:lnTo>
                  <a:lnTo>
                    <a:pt x="0" y="22722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485644" y="2418588"/>
              <a:ext cx="205740" cy="2494915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0" y="0"/>
                  </a:moveTo>
                  <a:lnTo>
                    <a:pt x="205739" y="0"/>
                  </a:lnTo>
                  <a:lnTo>
                    <a:pt x="205739" y="2494788"/>
                  </a:lnTo>
                  <a:lnTo>
                    <a:pt x="0" y="24947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064764" y="2395728"/>
              <a:ext cx="205740" cy="2517775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0" y="0"/>
                  </a:moveTo>
                  <a:lnTo>
                    <a:pt x="205739" y="0"/>
                  </a:lnTo>
                  <a:lnTo>
                    <a:pt x="205739" y="2517648"/>
                  </a:lnTo>
                  <a:lnTo>
                    <a:pt x="0" y="25176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42359" y="2564892"/>
              <a:ext cx="207645" cy="2348865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0" y="0"/>
                  </a:moveTo>
                  <a:lnTo>
                    <a:pt x="207263" y="0"/>
                  </a:lnTo>
                  <a:lnTo>
                    <a:pt x="207263" y="2348484"/>
                  </a:lnTo>
                  <a:lnTo>
                    <a:pt x="0" y="23484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221479" y="2554224"/>
              <a:ext cx="207645" cy="2359660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0" y="0"/>
                  </a:moveTo>
                  <a:lnTo>
                    <a:pt x="207264" y="0"/>
                  </a:lnTo>
                  <a:lnTo>
                    <a:pt x="207264" y="2359152"/>
                  </a:lnTo>
                  <a:lnTo>
                    <a:pt x="0" y="2359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800600" y="2311908"/>
              <a:ext cx="207645" cy="2601595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0" y="0"/>
                  </a:moveTo>
                  <a:lnTo>
                    <a:pt x="207263" y="0"/>
                  </a:lnTo>
                  <a:lnTo>
                    <a:pt x="207263" y="2601468"/>
                  </a:lnTo>
                  <a:lnTo>
                    <a:pt x="0" y="2601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79720" y="2470404"/>
              <a:ext cx="207645" cy="2443480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2972"/>
                  </a:lnTo>
                  <a:lnTo>
                    <a:pt x="0" y="2442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958840" y="2679192"/>
              <a:ext cx="205740" cy="2234565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0" y="0"/>
                  </a:moveTo>
                  <a:lnTo>
                    <a:pt x="205739" y="0"/>
                  </a:lnTo>
                  <a:lnTo>
                    <a:pt x="205739" y="2234184"/>
                  </a:lnTo>
                  <a:lnTo>
                    <a:pt x="0" y="22341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37959" y="2517648"/>
              <a:ext cx="205740" cy="2395855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0" y="0"/>
                  </a:moveTo>
                  <a:lnTo>
                    <a:pt x="205740" y="0"/>
                  </a:lnTo>
                  <a:lnTo>
                    <a:pt x="205740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15556" y="2561844"/>
              <a:ext cx="207645" cy="2352040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0" y="0"/>
                  </a:moveTo>
                  <a:lnTo>
                    <a:pt x="207264" y="0"/>
                  </a:lnTo>
                  <a:lnTo>
                    <a:pt x="207264" y="2351532"/>
                  </a:lnTo>
                  <a:lnTo>
                    <a:pt x="0" y="2351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694676" y="2659380"/>
              <a:ext cx="207645" cy="2254250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0" y="0"/>
                  </a:moveTo>
                  <a:lnTo>
                    <a:pt x="207264" y="0"/>
                  </a:lnTo>
                  <a:lnTo>
                    <a:pt x="207264" y="2253996"/>
                  </a:lnTo>
                  <a:lnTo>
                    <a:pt x="0" y="22539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273795" y="2474976"/>
              <a:ext cx="207645" cy="2438400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0" y="0"/>
                  </a:moveTo>
                  <a:lnTo>
                    <a:pt x="207263" y="0"/>
                  </a:lnTo>
                  <a:lnTo>
                    <a:pt x="207263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852916" y="2692908"/>
              <a:ext cx="205740" cy="2220595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0" y="0"/>
                  </a:moveTo>
                  <a:lnTo>
                    <a:pt x="205739" y="0"/>
                  </a:lnTo>
                  <a:lnTo>
                    <a:pt x="205739" y="2220468"/>
                  </a:lnTo>
                  <a:lnTo>
                    <a:pt x="0" y="2220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55547" y="1978152"/>
              <a:ext cx="207645" cy="2935605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207264" y="0"/>
                  </a:moveTo>
                  <a:lnTo>
                    <a:pt x="0" y="0"/>
                  </a:lnTo>
                  <a:lnTo>
                    <a:pt x="0" y="2935224"/>
                  </a:lnTo>
                  <a:lnTo>
                    <a:pt x="207264" y="293522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34667" y="2618232"/>
              <a:ext cx="205740" cy="2295525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205739" y="0"/>
                  </a:moveTo>
                  <a:lnTo>
                    <a:pt x="0" y="0"/>
                  </a:lnTo>
                  <a:lnTo>
                    <a:pt x="0" y="2295144"/>
                  </a:lnTo>
                  <a:lnTo>
                    <a:pt x="205739" y="229514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13788" y="2639568"/>
              <a:ext cx="205740" cy="2273935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205739" y="0"/>
                  </a:moveTo>
                  <a:lnTo>
                    <a:pt x="0" y="0"/>
                  </a:lnTo>
                  <a:lnTo>
                    <a:pt x="0" y="2273808"/>
                  </a:lnTo>
                  <a:lnTo>
                    <a:pt x="205739" y="2273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91383" y="2432304"/>
              <a:ext cx="207645" cy="2481580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207264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207264" y="24810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70503" y="2360676"/>
              <a:ext cx="207645" cy="2552700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207263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207263" y="25527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49623" y="2499360"/>
              <a:ext cx="207645" cy="2414270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207263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207263" y="24140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28744" y="2532888"/>
              <a:ext cx="207645" cy="2380615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207263" y="0"/>
                  </a:moveTo>
                  <a:lnTo>
                    <a:pt x="0" y="0"/>
                  </a:lnTo>
                  <a:lnTo>
                    <a:pt x="0" y="2380488"/>
                  </a:lnTo>
                  <a:lnTo>
                    <a:pt x="207263" y="238048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007864" y="2270760"/>
              <a:ext cx="205740" cy="2642870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205739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205739" y="26426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586984" y="2473452"/>
              <a:ext cx="205740" cy="2440305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205739" y="0"/>
                  </a:moveTo>
                  <a:lnTo>
                    <a:pt x="0" y="0"/>
                  </a:lnTo>
                  <a:lnTo>
                    <a:pt x="0" y="2439924"/>
                  </a:lnTo>
                  <a:lnTo>
                    <a:pt x="205739" y="243992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64579" y="2676144"/>
              <a:ext cx="207645" cy="2237740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207264" y="0"/>
                  </a:moveTo>
                  <a:lnTo>
                    <a:pt x="0" y="0"/>
                  </a:lnTo>
                  <a:lnTo>
                    <a:pt x="0" y="2237232"/>
                  </a:lnTo>
                  <a:lnTo>
                    <a:pt x="207264" y="22372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43700" y="2461260"/>
              <a:ext cx="207645" cy="2452370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207264" y="0"/>
                  </a:moveTo>
                  <a:lnTo>
                    <a:pt x="0" y="0"/>
                  </a:lnTo>
                  <a:lnTo>
                    <a:pt x="0" y="2452116"/>
                  </a:lnTo>
                  <a:lnTo>
                    <a:pt x="207264" y="245211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22819" y="2453640"/>
              <a:ext cx="207645" cy="2459990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736"/>
                  </a:lnTo>
                  <a:lnTo>
                    <a:pt x="207263" y="245973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01940" y="2667000"/>
              <a:ext cx="205740" cy="2246630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205739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205739" y="224637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481059" y="2452116"/>
              <a:ext cx="205740" cy="246126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205740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205740" y="246126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58656" y="2711196"/>
              <a:ext cx="207645" cy="2202180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207264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207264" y="220218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55547" y="1978152"/>
              <a:ext cx="207645" cy="2935605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0" y="0"/>
                  </a:moveTo>
                  <a:lnTo>
                    <a:pt x="207264" y="0"/>
                  </a:lnTo>
                  <a:lnTo>
                    <a:pt x="207264" y="2935224"/>
                  </a:lnTo>
                  <a:lnTo>
                    <a:pt x="0" y="29352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34667" y="2618232"/>
              <a:ext cx="205740" cy="2295525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0" y="0"/>
                  </a:moveTo>
                  <a:lnTo>
                    <a:pt x="205739" y="0"/>
                  </a:lnTo>
                  <a:lnTo>
                    <a:pt x="205739" y="2295144"/>
                  </a:lnTo>
                  <a:lnTo>
                    <a:pt x="0" y="22951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13788" y="2639568"/>
              <a:ext cx="205740" cy="2273935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0" y="0"/>
                  </a:moveTo>
                  <a:lnTo>
                    <a:pt x="205739" y="0"/>
                  </a:lnTo>
                  <a:lnTo>
                    <a:pt x="205739" y="2273808"/>
                  </a:lnTo>
                  <a:lnTo>
                    <a:pt x="0" y="2273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91383" y="2432304"/>
              <a:ext cx="207645" cy="2481580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0" y="0"/>
                  </a:moveTo>
                  <a:lnTo>
                    <a:pt x="207264" y="0"/>
                  </a:lnTo>
                  <a:lnTo>
                    <a:pt x="207264" y="2481072"/>
                  </a:lnTo>
                  <a:lnTo>
                    <a:pt x="0" y="2481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70503" y="2360676"/>
              <a:ext cx="207645" cy="2552700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0" y="0"/>
                  </a:moveTo>
                  <a:lnTo>
                    <a:pt x="207263" y="0"/>
                  </a:lnTo>
                  <a:lnTo>
                    <a:pt x="207263" y="2552700"/>
                  </a:lnTo>
                  <a:lnTo>
                    <a:pt x="0" y="25527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49623" y="2499360"/>
              <a:ext cx="207645" cy="2414270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0" y="0"/>
                  </a:moveTo>
                  <a:lnTo>
                    <a:pt x="207263" y="0"/>
                  </a:lnTo>
                  <a:lnTo>
                    <a:pt x="207263" y="2414016"/>
                  </a:lnTo>
                  <a:lnTo>
                    <a:pt x="0" y="24140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8744" y="2532888"/>
              <a:ext cx="207645" cy="2380615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0" y="0"/>
                  </a:moveTo>
                  <a:lnTo>
                    <a:pt x="207263" y="0"/>
                  </a:lnTo>
                  <a:lnTo>
                    <a:pt x="207263" y="2380488"/>
                  </a:lnTo>
                  <a:lnTo>
                    <a:pt x="0" y="23804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07864" y="2270760"/>
              <a:ext cx="205740" cy="2642870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0" y="0"/>
                  </a:moveTo>
                  <a:lnTo>
                    <a:pt x="205739" y="0"/>
                  </a:lnTo>
                  <a:lnTo>
                    <a:pt x="205739" y="2642616"/>
                  </a:lnTo>
                  <a:lnTo>
                    <a:pt x="0" y="2642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86984" y="2473452"/>
              <a:ext cx="205740" cy="2440305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0" y="0"/>
                  </a:moveTo>
                  <a:lnTo>
                    <a:pt x="205739" y="0"/>
                  </a:lnTo>
                  <a:lnTo>
                    <a:pt x="205739" y="2439924"/>
                  </a:lnTo>
                  <a:lnTo>
                    <a:pt x="0" y="24399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64579" y="2676144"/>
              <a:ext cx="207645" cy="2237740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0" y="0"/>
                  </a:moveTo>
                  <a:lnTo>
                    <a:pt x="207264" y="0"/>
                  </a:lnTo>
                  <a:lnTo>
                    <a:pt x="207264" y="2237232"/>
                  </a:lnTo>
                  <a:lnTo>
                    <a:pt x="0" y="2237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43700" y="2461260"/>
              <a:ext cx="207645" cy="2452370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0" y="0"/>
                  </a:moveTo>
                  <a:lnTo>
                    <a:pt x="207264" y="0"/>
                  </a:lnTo>
                  <a:lnTo>
                    <a:pt x="207264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322819" y="2453640"/>
              <a:ext cx="207645" cy="2459990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736"/>
                  </a:lnTo>
                  <a:lnTo>
                    <a:pt x="0" y="24597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901940" y="2667000"/>
              <a:ext cx="205740" cy="2246630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0" y="0"/>
                  </a:moveTo>
                  <a:lnTo>
                    <a:pt x="205739" y="0"/>
                  </a:lnTo>
                  <a:lnTo>
                    <a:pt x="205739" y="2246376"/>
                  </a:lnTo>
                  <a:lnTo>
                    <a:pt x="0" y="22463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81059" y="2452116"/>
              <a:ext cx="205740" cy="246126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0" y="0"/>
                  </a:moveTo>
                  <a:lnTo>
                    <a:pt x="205740" y="0"/>
                  </a:lnTo>
                  <a:lnTo>
                    <a:pt x="205740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58656" y="2711196"/>
              <a:ext cx="207645" cy="2202180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0" y="0"/>
                  </a:moveTo>
                  <a:lnTo>
                    <a:pt x="207264" y="0"/>
                  </a:lnTo>
                  <a:lnTo>
                    <a:pt x="207264" y="2202180"/>
                  </a:lnTo>
                  <a:lnTo>
                    <a:pt x="0" y="22021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6000" y="4913376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757335" y="3200781"/>
              <a:ext cx="394571" cy="5213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336125" y="3521202"/>
              <a:ext cx="394571" cy="51689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40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915244" y="3531870"/>
              <a:ext cx="394571" cy="49402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494111" y="3420872"/>
              <a:ext cx="394571" cy="5003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3072851" y="3391916"/>
              <a:ext cx="394571" cy="5118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651970" y="3461766"/>
              <a:ext cx="394571" cy="5257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4230836" y="3478149"/>
              <a:ext cx="394571" cy="50419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809956" y="3347466"/>
              <a:ext cx="394571" cy="5137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388822" y="3446780"/>
              <a:ext cx="394571" cy="49529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967561" y="3549243"/>
              <a:ext cx="394571" cy="4959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546681" y="3442461"/>
              <a:ext cx="394571" cy="5213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7125547" y="3442080"/>
              <a:ext cx="394571" cy="5441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7704667" y="3541522"/>
              <a:ext cx="394571" cy="4978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8283406" y="3437636"/>
              <a:ext cx="394571" cy="505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8861996" y="3558284"/>
              <a:ext cx="394571" cy="50228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509727" y="4844415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11912" y="4354576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55219" y="3864483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55219" y="3374644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55219" y="2884551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55219" y="2394711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55219" y="1904619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55219" y="1414780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49122" y="5033391"/>
              <a:ext cx="2373376" cy="637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53435" y="5063617"/>
              <a:ext cx="448309" cy="440690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0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1" y="405130"/>
                  </a:lnTo>
                  <a:lnTo>
                    <a:pt x="63118" y="407670"/>
                  </a:lnTo>
                  <a:lnTo>
                    <a:pt x="63372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4" y="370840"/>
                  </a:lnTo>
                  <a:lnTo>
                    <a:pt x="101853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2" y="337820"/>
                  </a:lnTo>
                  <a:lnTo>
                    <a:pt x="69341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7" y="359410"/>
                  </a:lnTo>
                  <a:lnTo>
                    <a:pt x="114300" y="368300"/>
                  </a:lnTo>
                  <a:lnTo>
                    <a:pt x="108584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6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6" y="267970"/>
                  </a:moveTo>
                  <a:lnTo>
                    <a:pt x="107187" y="276860"/>
                  </a:lnTo>
                  <a:lnTo>
                    <a:pt x="163068" y="332740"/>
                  </a:lnTo>
                  <a:lnTo>
                    <a:pt x="172593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6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7" y="275590"/>
                  </a:lnTo>
                  <a:lnTo>
                    <a:pt x="223964" y="274320"/>
                  </a:lnTo>
                  <a:lnTo>
                    <a:pt x="197738" y="274320"/>
                  </a:lnTo>
                  <a:lnTo>
                    <a:pt x="191134" y="273050"/>
                  </a:lnTo>
                  <a:lnTo>
                    <a:pt x="165607" y="24257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3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5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3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2" y="262890"/>
                  </a:lnTo>
                  <a:lnTo>
                    <a:pt x="210184" y="271780"/>
                  </a:lnTo>
                  <a:lnTo>
                    <a:pt x="204469" y="274320"/>
                  </a:lnTo>
                  <a:lnTo>
                    <a:pt x="223964" y="274320"/>
                  </a:lnTo>
                  <a:lnTo>
                    <a:pt x="227583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1" y="233680"/>
                  </a:lnTo>
                  <a:lnTo>
                    <a:pt x="226059" y="226060"/>
                  </a:lnTo>
                  <a:lnTo>
                    <a:pt x="218820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6" y="236220"/>
                  </a:lnTo>
                  <a:lnTo>
                    <a:pt x="268605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10"/>
                  </a:lnTo>
                  <a:lnTo>
                    <a:pt x="243458" y="156210"/>
                  </a:lnTo>
                  <a:lnTo>
                    <a:pt x="235457" y="148590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20"/>
                  </a:lnTo>
                  <a:lnTo>
                    <a:pt x="277621" y="135890"/>
                  </a:lnTo>
                  <a:lnTo>
                    <a:pt x="280924" y="138430"/>
                  </a:lnTo>
                  <a:lnTo>
                    <a:pt x="318769" y="176530"/>
                  </a:lnTo>
                  <a:lnTo>
                    <a:pt x="328168" y="167640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5875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1" y="120650"/>
                  </a:lnTo>
                  <a:lnTo>
                    <a:pt x="263016" y="121920"/>
                  </a:lnTo>
                  <a:lnTo>
                    <a:pt x="259080" y="123190"/>
                  </a:lnTo>
                  <a:lnTo>
                    <a:pt x="242788" y="148590"/>
                  </a:lnTo>
                  <a:lnTo>
                    <a:pt x="243458" y="156210"/>
                  </a:lnTo>
                  <a:lnTo>
                    <a:pt x="251396" y="156210"/>
                  </a:lnTo>
                  <a:lnTo>
                    <a:pt x="251968" y="148590"/>
                  </a:lnTo>
                  <a:lnTo>
                    <a:pt x="254126" y="14351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445" y="134620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2" y="128270"/>
                  </a:lnTo>
                  <a:lnTo>
                    <a:pt x="286257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6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8" y="102870"/>
                  </a:lnTo>
                  <a:lnTo>
                    <a:pt x="309244" y="90170"/>
                  </a:lnTo>
                  <a:lnTo>
                    <a:pt x="311403" y="85090"/>
                  </a:lnTo>
                  <a:lnTo>
                    <a:pt x="320547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6" y="6223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90"/>
                  </a:lnTo>
                  <a:lnTo>
                    <a:pt x="364870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4" y="119380"/>
                  </a:lnTo>
                  <a:lnTo>
                    <a:pt x="354456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4" y="102870"/>
                  </a:lnTo>
                  <a:lnTo>
                    <a:pt x="377570" y="96520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0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1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2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1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8" y="15240"/>
                  </a:lnTo>
                  <a:lnTo>
                    <a:pt x="386080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1" y="15240"/>
                  </a:lnTo>
                  <a:lnTo>
                    <a:pt x="397256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618103" y="5033518"/>
              <a:ext cx="840994" cy="685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46803" y="5033645"/>
              <a:ext cx="2127630" cy="6123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866508" y="5033518"/>
              <a:ext cx="1647063" cy="6004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55684" y="5063109"/>
              <a:ext cx="436880" cy="405130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3539"/>
                  </a:moveTo>
                  <a:lnTo>
                    <a:pt x="38226" y="394969"/>
                  </a:lnTo>
                  <a:lnTo>
                    <a:pt x="43561" y="400049"/>
                  </a:lnTo>
                  <a:lnTo>
                    <a:pt x="49530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2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1" y="391159"/>
                  </a:lnTo>
                  <a:lnTo>
                    <a:pt x="55499" y="389889"/>
                  </a:lnTo>
                  <a:lnTo>
                    <a:pt x="51308" y="387349"/>
                  </a:lnTo>
                  <a:lnTo>
                    <a:pt x="46990" y="38353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6" y="344169"/>
                  </a:lnTo>
                  <a:lnTo>
                    <a:pt x="96012" y="349249"/>
                  </a:lnTo>
                  <a:lnTo>
                    <a:pt x="97536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1" y="370839"/>
                  </a:lnTo>
                  <a:lnTo>
                    <a:pt x="91440" y="374649"/>
                  </a:lnTo>
                  <a:lnTo>
                    <a:pt x="87630" y="379729"/>
                  </a:lnTo>
                  <a:lnTo>
                    <a:pt x="83185" y="383539"/>
                  </a:lnTo>
                  <a:lnTo>
                    <a:pt x="78486" y="387349"/>
                  </a:lnTo>
                  <a:lnTo>
                    <a:pt x="73406" y="388619"/>
                  </a:lnTo>
                  <a:lnTo>
                    <a:pt x="68453" y="391159"/>
                  </a:lnTo>
                  <a:lnTo>
                    <a:pt x="93662" y="391159"/>
                  </a:lnTo>
                  <a:lnTo>
                    <a:pt x="97155" y="387349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1" y="295909"/>
                  </a:moveTo>
                  <a:lnTo>
                    <a:pt x="38735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8" y="321309"/>
                  </a:lnTo>
                  <a:lnTo>
                    <a:pt x="3175" y="327659"/>
                  </a:lnTo>
                  <a:lnTo>
                    <a:pt x="635" y="334009"/>
                  </a:lnTo>
                  <a:lnTo>
                    <a:pt x="0" y="339089"/>
                  </a:lnTo>
                  <a:lnTo>
                    <a:pt x="2286" y="350519"/>
                  </a:lnTo>
                  <a:lnTo>
                    <a:pt x="4825" y="355599"/>
                  </a:lnTo>
                  <a:lnTo>
                    <a:pt x="8763" y="359409"/>
                  </a:lnTo>
                  <a:lnTo>
                    <a:pt x="12319" y="363219"/>
                  </a:lnTo>
                  <a:lnTo>
                    <a:pt x="16383" y="364489"/>
                  </a:lnTo>
                  <a:lnTo>
                    <a:pt x="25781" y="367029"/>
                  </a:lnTo>
                  <a:lnTo>
                    <a:pt x="30861" y="367029"/>
                  </a:lnTo>
                  <a:lnTo>
                    <a:pt x="36449" y="364489"/>
                  </a:lnTo>
                  <a:lnTo>
                    <a:pt x="40767" y="363219"/>
                  </a:lnTo>
                  <a:lnTo>
                    <a:pt x="47371" y="360679"/>
                  </a:lnTo>
                  <a:lnTo>
                    <a:pt x="56134" y="355599"/>
                  </a:lnTo>
                  <a:lnTo>
                    <a:pt x="59690" y="353059"/>
                  </a:lnTo>
                  <a:lnTo>
                    <a:pt x="24003" y="353059"/>
                  </a:lnTo>
                  <a:lnTo>
                    <a:pt x="20700" y="351789"/>
                  </a:lnTo>
                  <a:lnTo>
                    <a:pt x="14732" y="345439"/>
                  </a:lnTo>
                  <a:lnTo>
                    <a:pt x="13335" y="341629"/>
                  </a:lnTo>
                  <a:lnTo>
                    <a:pt x="13970" y="336549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9972" y="313689"/>
                  </a:lnTo>
                  <a:lnTo>
                    <a:pt x="35687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1" y="295909"/>
                  </a:lnTo>
                  <a:close/>
                </a:path>
                <a:path w="436879" h="405129">
                  <a:moveTo>
                    <a:pt x="83185" y="327659"/>
                  </a:moveTo>
                  <a:lnTo>
                    <a:pt x="77216" y="327659"/>
                  </a:lnTo>
                  <a:lnTo>
                    <a:pt x="70612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1" y="349249"/>
                  </a:lnTo>
                  <a:lnTo>
                    <a:pt x="31496" y="351789"/>
                  </a:lnTo>
                  <a:lnTo>
                    <a:pt x="27686" y="353059"/>
                  </a:lnTo>
                  <a:lnTo>
                    <a:pt x="59690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60" y="345439"/>
                  </a:lnTo>
                  <a:lnTo>
                    <a:pt x="78105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80" y="340359"/>
                  </a:lnTo>
                  <a:lnTo>
                    <a:pt x="98425" y="331469"/>
                  </a:lnTo>
                  <a:lnTo>
                    <a:pt x="93725" y="328929"/>
                  </a:lnTo>
                  <a:lnTo>
                    <a:pt x="83185" y="327659"/>
                  </a:lnTo>
                  <a:close/>
                </a:path>
                <a:path w="436879" h="405129">
                  <a:moveTo>
                    <a:pt x="90805" y="279399"/>
                  </a:moveTo>
                  <a:lnTo>
                    <a:pt x="81407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8" y="334009"/>
                  </a:lnTo>
                  <a:lnTo>
                    <a:pt x="132080" y="335279"/>
                  </a:lnTo>
                  <a:lnTo>
                    <a:pt x="138684" y="336549"/>
                  </a:lnTo>
                  <a:lnTo>
                    <a:pt x="142367" y="336549"/>
                  </a:lnTo>
                  <a:lnTo>
                    <a:pt x="146431" y="335279"/>
                  </a:lnTo>
                  <a:lnTo>
                    <a:pt x="150622" y="332739"/>
                  </a:lnTo>
                  <a:lnTo>
                    <a:pt x="154305" y="330199"/>
                  </a:lnTo>
                  <a:lnTo>
                    <a:pt x="157607" y="327659"/>
                  </a:lnTo>
                  <a:lnTo>
                    <a:pt x="161396" y="322579"/>
                  </a:lnTo>
                  <a:lnTo>
                    <a:pt x="135509" y="322579"/>
                  </a:lnTo>
                  <a:lnTo>
                    <a:pt x="132461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5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8" y="299719"/>
                  </a:lnTo>
                  <a:lnTo>
                    <a:pt x="158242" y="303529"/>
                  </a:lnTo>
                  <a:lnTo>
                    <a:pt x="138684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6" y="309879"/>
                  </a:lnTo>
                  <a:lnTo>
                    <a:pt x="52197" y="311149"/>
                  </a:lnTo>
                  <a:lnTo>
                    <a:pt x="57658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89"/>
                  </a:moveTo>
                  <a:lnTo>
                    <a:pt x="119380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5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3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9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4" y="161289"/>
                  </a:moveTo>
                  <a:lnTo>
                    <a:pt x="197612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4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4" y="128269"/>
                  </a:lnTo>
                  <a:lnTo>
                    <a:pt x="269367" y="129539"/>
                  </a:lnTo>
                  <a:lnTo>
                    <a:pt x="273558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58699" y="160019"/>
                  </a:lnTo>
                  <a:lnTo>
                    <a:pt x="256413" y="163829"/>
                  </a:lnTo>
                  <a:lnTo>
                    <a:pt x="255016" y="166369"/>
                  </a:lnTo>
                  <a:lnTo>
                    <a:pt x="253111" y="168909"/>
                  </a:lnTo>
                  <a:lnTo>
                    <a:pt x="251968" y="172719"/>
                  </a:lnTo>
                  <a:lnTo>
                    <a:pt x="251333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7" y="189229"/>
                  </a:lnTo>
                  <a:lnTo>
                    <a:pt x="254762" y="193039"/>
                  </a:lnTo>
                  <a:lnTo>
                    <a:pt x="257429" y="195579"/>
                  </a:lnTo>
                  <a:lnTo>
                    <a:pt x="262128" y="200659"/>
                  </a:lnTo>
                  <a:lnTo>
                    <a:pt x="267589" y="201929"/>
                  </a:lnTo>
                  <a:lnTo>
                    <a:pt x="280162" y="201929"/>
                  </a:lnTo>
                  <a:lnTo>
                    <a:pt x="286385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4" y="182879"/>
                  </a:lnTo>
                  <a:lnTo>
                    <a:pt x="264541" y="181609"/>
                  </a:lnTo>
                  <a:lnTo>
                    <a:pt x="264160" y="179069"/>
                  </a:lnTo>
                  <a:lnTo>
                    <a:pt x="263651" y="176529"/>
                  </a:lnTo>
                  <a:lnTo>
                    <a:pt x="263906" y="175259"/>
                  </a:lnTo>
                  <a:lnTo>
                    <a:pt x="265684" y="170179"/>
                  </a:lnTo>
                  <a:lnTo>
                    <a:pt x="267843" y="166369"/>
                  </a:lnTo>
                  <a:lnTo>
                    <a:pt x="276987" y="154939"/>
                  </a:lnTo>
                  <a:lnTo>
                    <a:pt x="281050" y="148589"/>
                  </a:lnTo>
                  <a:lnTo>
                    <a:pt x="283083" y="143509"/>
                  </a:lnTo>
                  <a:lnTo>
                    <a:pt x="302260" y="143509"/>
                  </a:lnTo>
                  <a:lnTo>
                    <a:pt x="297180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60" y="143509"/>
                  </a:moveTo>
                  <a:lnTo>
                    <a:pt x="283083" y="143509"/>
                  </a:lnTo>
                  <a:lnTo>
                    <a:pt x="290703" y="151129"/>
                  </a:lnTo>
                  <a:lnTo>
                    <a:pt x="293370" y="154939"/>
                  </a:lnTo>
                  <a:lnTo>
                    <a:pt x="295910" y="161289"/>
                  </a:lnTo>
                  <a:lnTo>
                    <a:pt x="296037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4" y="179069"/>
                  </a:lnTo>
                  <a:lnTo>
                    <a:pt x="283718" y="186689"/>
                  </a:lnTo>
                  <a:lnTo>
                    <a:pt x="280035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9" y="154939"/>
                  </a:lnTo>
                  <a:lnTo>
                    <a:pt x="311785" y="152399"/>
                  </a:lnTo>
                  <a:lnTo>
                    <a:pt x="306070" y="147319"/>
                  </a:lnTo>
                  <a:lnTo>
                    <a:pt x="302260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4" y="114299"/>
                  </a:lnTo>
                  <a:lnTo>
                    <a:pt x="255143" y="116839"/>
                  </a:lnTo>
                  <a:lnTo>
                    <a:pt x="251079" y="118109"/>
                  </a:lnTo>
                  <a:lnTo>
                    <a:pt x="227965" y="151129"/>
                  </a:lnTo>
                  <a:lnTo>
                    <a:pt x="228981" y="158749"/>
                  </a:lnTo>
                  <a:lnTo>
                    <a:pt x="230759" y="163829"/>
                  </a:lnTo>
                  <a:lnTo>
                    <a:pt x="233934" y="168909"/>
                  </a:lnTo>
                  <a:lnTo>
                    <a:pt x="244348" y="160019"/>
                  </a:lnTo>
                  <a:lnTo>
                    <a:pt x="241426" y="156209"/>
                  </a:lnTo>
                  <a:lnTo>
                    <a:pt x="240284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2" y="135889"/>
                  </a:lnTo>
                  <a:lnTo>
                    <a:pt x="253111" y="130809"/>
                  </a:lnTo>
                  <a:lnTo>
                    <a:pt x="257810" y="128269"/>
                  </a:lnTo>
                  <a:lnTo>
                    <a:pt x="287121" y="128269"/>
                  </a:lnTo>
                  <a:lnTo>
                    <a:pt x="284607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6" y="116839"/>
                  </a:lnTo>
                  <a:lnTo>
                    <a:pt x="272288" y="115569"/>
                  </a:lnTo>
                  <a:lnTo>
                    <a:pt x="269113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3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9" y="123189"/>
                  </a:lnTo>
                  <a:lnTo>
                    <a:pt x="356187" y="116839"/>
                  </a:lnTo>
                  <a:lnTo>
                    <a:pt x="343408" y="116839"/>
                  </a:lnTo>
                  <a:lnTo>
                    <a:pt x="338328" y="114299"/>
                  </a:lnTo>
                  <a:lnTo>
                    <a:pt x="333375" y="111759"/>
                  </a:lnTo>
                  <a:lnTo>
                    <a:pt x="283083" y="87629"/>
                  </a:lnTo>
                  <a:close/>
                </a:path>
                <a:path w="436879" h="405129">
                  <a:moveTo>
                    <a:pt x="324358" y="45719"/>
                  </a:moveTo>
                  <a:lnTo>
                    <a:pt x="314579" y="55879"/>
                  </a:lnTo>
                  <a:lnTo>
                    <a:pt x="336296" y="102869"/>
                  </a:lnTo>
                  <a:lnTo>
                    <a:pt x="338836" y="107949"/>
                  </a:lnTo>
                  <a:lnTo>
                    <a:pt x="341249" y="113029"/>
                  </a:lnTo>
                  <a:lnTo>
                    <a:pt x="343408" y="116839"/>
                  </a:lnTo>
                  <a:lnTo>
                    <a:pt x="356187" y="116839"/>
                  </a:lnTo>
                  <a:lnTo>
                    <a:pt x="324358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1" y="27939"/>
                  </a:lnTo>
                  <a:lnTo>
                    <a:pt x="381889" y="34289"/>
                  </a:lnTo>
                  <a:lnTo>
                    <a:pt x="371856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3" y="62229"/>
                  </a:lnTo>
                  <a:lnTo>
                    <a:pt x="363728" y="66039"/>
                  </a:lnTo>
                  <a:lnTo>
                    <a:pt x="363982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6" y="82549"/>
                  </a:lnTo>
                  <a:lnTo>
                    <a:pt x="375285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80" y="76199"/>
                  </a:lnTo>
                  <a:lnTo>
                    <a:pt x="383032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9" y="63499"/>
                  </a:lnTo>
                  <a:lnTo>
                    <a:pt x="377063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8" y="35559"/>
                  </a:lnTo>
                  <a:lnTo>
                    <a:pt x="396240" y="30479"/>
                  </a:lnTo>
                  <a:lnTo>
                    <a:pt x="415417" y="30479"/>
                  </a:lnTo>
                  <a:lnTo>
                    <a:pt x="410337" y="25399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79"/>
                  </a:moveTo>
                  <a:lnTo>
                    <a:pt x="396240" y="30479"/>
                  </a:lnTo>
                  <a:lnTo>
                    <a:pt x="403860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4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80" y="76199"/>
                  </a:lnTo>
                  <a:lnTo>
                    <a:pt x="408209" y="76199"/>
                  </a:lnTo>
                  <a:lnTo>
                    <a:pt x="418084" y="50799"/>
                  </a:lnTo>
                  <a:lnTo>
                    <a:pt x="431800" y="50799"/>
                  </a:lnTo>
                  <a:lnTo>
                    <a:pt x="436753" y="45719"/>
                  </a:lnTo>
                  <a:lnTo>
                    <a:pt x="433450" y="44449"/>
                  </a:lnTo>
                  <a:lnTo>
                    <a:pt x="430403" y="43179"/>
                  </a:lnTo>
                  <a:lnTo>
                    <a:pt x="427736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7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2539"/>
                  </a:lnTo>
                  <a:lnTo>
                    <a:pt x="364236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10" y="22859"/>
                  </a:lnTo>
                  <a:lnTo>
                    <a:pt x="344297" y="27939"/>
                  </a:lnTo>
                  <a:lnTo>
                    <a:pt x="342011" y="33019"/>
                  </a:lnTo>
                  <a:lnTo>
                    <a:pt x="341122" y="36829"/>
                  </a:lnTo>
                  <a:lnTo>
                    <a:pt x="342138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5" y="46989"/>
                  </a:lnTo>
                  <a:lnTo>
                    <a:pt x="354584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375539" y="15239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4" y="50799"/>
                  </a:lnTo>
                  <a:lnTo>
                    <a:pt x="421005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551558" y="945261"/>
              <a:ext cx="6610350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3498" y="168535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373498" y="168535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961128" y="168535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961128" y="168535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4230496" y="1605267"/>
              <a:ext cx="1270635" cy="194873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651535" y="1977009"/>
              <a:ext cx="8683625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483357" y="5477764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735" y="47243"/>
                  </a:lnTo>
                  <a:lnTo>
                    <a:pt x="0" y="201040"/>
                  </a:lnTo>
                  <a:lnTo>
                    <a:pt x="87756" y="295656"/>
                  </a:lnTo>
                  <a:lnTo>
                    <a:pt x="253492" y="141986"/>
                  </a:lnTo>
                  <a:lnTo>
                    <a:pt x="299210" y="141986"/>
                  </a:lnTo>
                  <a:lnTo>
                    <a:pt x="304292" y="6857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210" y="141986"/>
                  </a:moveTo>
                  <a:lnTo>
                    <a:pt x="253492" y="141986"/>
                  </a:lnTo>
                  <a:lnTo>
                    <a:pt x="297434" y="189230"/>
                  </a:lnTo>
                  <a:lnTo>
                    <a:pt x="299210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483357" y="5477764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292" y="6857"/>
                  </a:lnTo>
                  <a:lnTo>
                    <a:pt x="297434" y="189230"/>
                  </a:lnTo>
                  <a:lnTo>
                    <a:pt x="253492" y="141986"/>
                  </a:lnTo>
                  <a:lnTo>
                    <a:pt x="87756" y="295656"/>
                  </a:lnTo>
                  <a:lnTo>
                    <a:pt x="0" y="201040"/>
                  </a:lnTo>
                  <a:lnTo>
                    <a:pt x="165735" y="47243"/>
                  </a:lnTo>
                  <a:lnTo>
                    <a:pt x="12191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34492" y="6216672"/>
              <a:ext cx="628142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456ACDAE-A385-4FCF-8A2F-009B7D598CAA}"/>
              </a:ext>
            </a:extLst>
          </p:cNvPr>
          <p:cNvGrpSpPr/>
          <p:nvPr/>
        </p:nvGrpSpPr>
        <p:grpSpPr>
          <a:xfrm>
            <a:off x="467544" y="692696"/>
            <a:ext cx="7968703" cy="4628946"/>
            <a:chOff x="234492" y="972693"/>
            <a:chExt cx="9318955" cy="5413295"/>
          </a:xfrm>
        </p:grpSpPr>
        <p:sp>
          <p:nvSpPr>
            <p:cNvPr id="2" name="object 2"/>
            <p:cNvSpPr/>
            <p:nvPr/>
          </p:nvSpPr>
          <p:spPr>
            <a:xfrm>
              <a:off x="9470135" y="435864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891016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11895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34300" y="43586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55180" y="43586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6059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6940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7820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0223" y="43586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1103" y="43586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1984" y="43586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2864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3744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4623" y="435864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67027" y="43586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0216" y="435864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70135" y="3777996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91016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1895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34300" y="377799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55180" y="377799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6059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96940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7820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0223" y="377799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1103" y="377799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81984" y="377799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02864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23744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44623" y="377799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7027" y="377799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0216" y="3777996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70135" y="3195828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91016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11895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34300" y="31958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55180" y="31958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76059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96940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17820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40223" y="31958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61103" y="31958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81984" y="31958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02864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23744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44623" y="31958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67027" y="31958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70216" y="319582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62871" y="2613660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>
                  <a:moveTo>
                    <a:pt x="0" y="0"/>
                  </a:moveTo>
                  <a:lnTo>
                    <a:pt x="290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91016" y="261366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11895" y="261366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34300" y="261366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55180" y="261366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6940" y="2613660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17820" y="261366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40223" y="261366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61103" y="261366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81984" y="261366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02864" y="261366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23744" y="261366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44623" y="261366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67027" y="261366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0216" y="261366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67027" y="2031492"/>
              <a:ext cx="8186420" cy="0"/>
            </a:xfrm>
            <a:custGeom>
              <a:avLst/>
              <a:gdLst/>
              <a:ahLst/>
              <a:cxnLst/>
              <a:rect l="l" t="t" r="r" b="b"/>
              <a:pathLst>
                <a:path w="8186420">
                  <a:moveTo>
                    <a:pt x="0" y="0"/>
                  </a:moveTo>
                  <a:lnTo>
                    <a:pt x="8186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0216" y="203149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70216" y="1450340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0216" y="1450340"/>
              <a:ext cx="8682990" cy="3490595"/>
            </a:xfrm>
            <a:custGeom>
              <a:avLst/>
              <a:gdLst/>
              <a:ahLst/>
              <a:cxnLst/>
              <a:rect l="l" t="t" r="r" b="b"/>
              <a:pathLst>
                <a:path w="8682990" h="3490595">
                  <a:moveTo>
                    <a:pt x="0" y="3490468"/>
                  </a:moveTo>
                  <a:lnTo>
                    <a:pt x="8682863" y="3490468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904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52500" y="1741932"/>
              <a:ext cx="207645" cy="3199130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207263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207263" y="31988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31619" y="2474976"/>
              <a:ext cx="207645" cy="2466340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207263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207263" y="24658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10739" y="2545080"/>
              <a:ext cx="207645" cy="2395855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207264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7264" y="23957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89860" y="2461260"/>
              <a:ext cx="205740" cy="2479675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205739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205739" y="247954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68979" y="2182368"/>
              <a:ext cx="205740" cy="2758440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205740" y="0"/>
                  </a:moveTo>
                  <a:lnTo>
                    <a:pt x="0" y="0"/>
                  </a:lnTo>
                  <a:lnTo>
                    <a:pt x="0" y="2758440"/>
                  </a:lnTo>
                  <a:lnTo>
                    <a:pt x="205740" y="27584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46576" y="2450592"/>
              <a:ext cx="207645" cy="2490470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207263" y="0"/>
                  </a:moveTo>
                  <a:lnTo>
                    <a:pt x="0" y="0"/>
                  </a:lnTo>
                  <a:lnTo>
                    <a:pt x="0" y="2490216"/>
                  </a:lnTo>
                  <a:lnTo>
                    <a:pt x="207263" y="24902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25696" y="2471928"/>
              <a:ext cx="207645" cy="2468880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207263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07263" y="246888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04815" y="2058924"/>
              <a:ext cx="207645" cy="288226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207263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207263" y="28818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83935" y="2359152"/>
              <a:ext cx="207645" cy="2581910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207263" y="0"/>
                  </a:moveTo>
                  <a:lnTo>
                    <a:pt x="0" y="0"/>
                  </a:lnTo>
                  <a:lnTo>
                    <a:pt x="0" y="2581656"/>
                  </a:lnTo>
                  <a:lnTo>
                    <a:pt x="207263" y="258165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63055" y="2630424"/>
              <a:ext cx="205740" cy="2310765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205740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205740" y="23103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42176" y="2267712"/>
              <a:ext cx="205740" cy="267335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205740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205740" y="267309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19771" y="2485644"/>
              <a:ext cx="207645" cy="2455545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207263" y="0"/>
                  </a:moveTo>
                  <a:lnTo>
                    <a:pt x="0" y="0"/>
                  </a:lnTo>
                  <a:lnTo>
                    <a:pt x="0" y="2455164"/>
                  </a:lnTo>
                  <a:lnTo>
                    <a:pt x="207263" y="24551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98892" y="2513076"/>
              <a:ext cx="207645" cy="2428240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207263" y="0"/>
                  </a:moveTo>
                  <a:lnTo>
                    <a:pt x="0" y="0"/>
                  </a:lnTo>
                  <a:lnTo>
                    <a:pt x="0" y="2427732"/>
                  </a:lnTo>
                  <a:lnTo>
                    <a:pt x="207263" y="24277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78011" y="2214372"/>
              <a:ext cx="207645" cy="2726690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207264" y="0"/>
                  </a:moveTo>
                  <a:lnTo>
                    <a:pt x="0" y="0"/>
                  </a:lnTo>
                  <a:lnTo>
                    <a:pt x="0" y="2726435"/>
                  </a:lnTo>
                  <a:lnTo>
                    <a:pt x="207264" y="2726435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057131" y="2583180"/>
              <a:ext cx="205740" cy="2357755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20574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205740" y="23576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52500" y="1741932"/>
              <a:ext cx="207645" cy="3199130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0" y="0"/>
                  </a:moveTo>
                  <a:lnTo>
                    <a:pt x="207263" y="0"/>
                  </a:lnTo>
                  <a:lnTo>
                    <a:pt x="207263" y="3198876"/>
                  </a:lnTo>
                  <a:lnTo>
                    <a:pt x="0" y="31988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31619" y="2474976"/>
              <a:ext cx="207645" cy="2466340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0" y="0"/>
                  </a:moveTo>
                  <a:lnTo>
                    <a:pt x="207263" y="0"/>
                  </a:lnTo>
                  <a:lnTo>
                    <a:pt x="207263" y="2465832"/>
                  </a:lnTo>
                  <a:lnTo>
                    <a:pt x="0" y="24658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10739" y="2545080"/>
              <a:ext cx="207645" cy="2395855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0" y="0"/>
                  </a:moveTo>
                  <a:lnTo>
                    <a:pt x="207264" y="0"/>
                  </a:lnTo>
                  <a:lnTo>
                    <a:pt x="207264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89860" y="2461260"/>
              <a:ext cx="205740" cy="2479675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0" y="0"/>
                  </a:moveTo>
                  <a:lnTo>
                    <a:pt x="205739" y="0"/>
                  </a:lnTo>
                  <a:lnTo>
                    <a:pt x="205739" y="2479547"/>
                  </a:lnTo>
                  <a:lnTo>
                    <a:pt x="0" y="24795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68979" y="2182368"/>
              <a:ext cx="205740" cy="2758440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0" y="0"/>
                  </a:moveTo>
                  <a:lnTo>
                    <a:pt x="205740" y="0"/>
                  </a:lnTo>
                  <a:lnTo>
                    <a:pt x="205740" y="2758440"/>
                  </a:lnTo>
                  <a:lnTo>
                    <a:pt x="0" y="27584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46576" y="2450592"/>
              <a:ext cx="207645" cy="2490470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0" y="0"/>
                  </a:moveTo>
                  <a:lnTo>
                    <a:pt x="207263" y="0"/>
                  </a:lnTo>
                  <a:lnTo>
                    <a:pt x="207263" y="2490216"/>
                  </a:lnTo>
                  <a:lnTo>
                    <a:pt x="0" y="24902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25696" y="2471928"/>
              <a:ext cx="207645" cy="2468880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0" y="0"/>
                  </a:moveTo>
                  <a:lnTo>
                    <a:pt x="207263" y="0"/>
                  </a:lnTo>
                  <a:lnTo>
                    <a:pt x="207263" y="2468880"/>
                  </a:lnTo>
                  <a:lnTo>
                    <a:pt x="0" y="24688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04815" y="2058924"/>
              <a:ext cx="207645" cy="288226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0" y="0"/>
                  </a:moveTo>
                  <a:lnTo>
                    <a:pt x="207263" y="0"/>
                  </a:lnTo>
                  <a:lnTo>
                    <a:pt x="207263" y="2881884"/>
                  </a:lnTo>
                  <a:lnTo>
                    <a:pt x="0" y="2881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83935" y="2359152"/>
              <a:ext cx="207645" cy="2581910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0" y="0"/>
                  </a:moveTo>
                  <a:lnTo>
                    <a:pt x="207263" y="0"/>
                  </a:lnTo>
                  <a:lnTo>
                    <a:pt x="207263" y="2581656"/>
                  </a:lnTo>
                  <a:lnTo>
                    <a:pt x="0" y="25816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163055" y="2630424"/>
              <a:ext cx="205740" cy="2310765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0" y="0"/>
                  </a:moveTo>
                  <a:lnTo>
                    <a:pt x="205740" y="0"/>
                  </a:lnTo>
                  <a:lnTo>
                    <a:pt x="205740" y="2310384"/>
                  </a:lnTo>
                  <a:lnTo>
                    <a:pt x="0" y="2310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42176" y="2267712"/>
              <a:ext cx="205740" cy="267335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0" y="0"/>
                  </a:moveTo>
                  <a:lnTo>
                    <a:pt x="205740" y="0"/>
                  </a:lnTo>
                  <a:lnTo>
                    <a:pt x="205740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319771" y="2485644"/>
              <a:ext cx="207645" cy="2455545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0" y="0"/>
                  </a:moveTo>
                  <a:lnTo>
                    <a:pt x="207263" y="0"/>
                  </a:lnTo>
                  <a:lnTo>
                    <a:pt x="207263" y="2455164"/>
                  </a:lnTo>
                  <a:lnTo>
                    <a:pt x="0" y="24551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898892" y="2513076"/>
              <a:ext cx="207645" cy="2428240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0" y="0"/>
                  </a:moveTo>
                  <a:lnTo>
                    <a:pt x="207263" y="0"/>
                  </a:lnTo>
                  <a:lnTo>
                    <a:pt x="207263" y="2427732"/>
                  </a:lnTo>
                  <a:lnTo>
                    <a:pt x="0" y="24277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8011" y="2214372"/>
              <a:ext cx="207645" cy="2726690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0" y="0"/>
                  </a:moveTo>
                  <a:lnTo>
                    <a:pt x="207264" y="0"/>
                  </a:lnTo>
                  <a:lnTo>
                    <a:pt x="207264" y="2726435"/>
                  </a:lnTo>
                  <a:lnTo>
                    <a:pt x="0" y="2726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057131" y="2583180"/>
              <a:ext cx="205740" cy="2357755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0" y="0"/>
                  </a:moveTo>
                  <a:lnTo>
                    <a:pt x="205740" y="0"/>
                  </a:lnTo>
                  <a:lnTo>
                    <a:pt x="205740" y="2357628"/>
                  </a:lnTo>
                  <a:lnTo>
                    <a:pt x="0" y="2357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59763" y="1706880"/>
              <a:ext cx="207645" cy="3234055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20726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07264" y="32339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38883" y="2491740"/>
              <a:ext cx="205740" cy="2449195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205740" y="0"/>
                  </a:moveTo>
                  <a:lnTo>
                    <a:pt x="0" y="0"/>
                  </a:lnTo>
                  <a:lnTo>
                    <a:pt x="0" y="2449068"/>
                  </a:lnTo>
                  <a:lnTo>
                    <a:pt x="205740" y="244906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18004" y="2538984"/>
              <a:ext cx="205740" cy="2402205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205739" y="0"/>
                  </a:moveTo>
                  <a:lnTo>
                    <a:pt x="0" y="0"/>
                  </a:lnTo>
                  <a:lnTo>
                    <a:pt x="0" y="2401823"/>
                  </a:lnTo>
                  <a:lnTo>
                    <a:pt x="205739" y="240182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95600" y="2438400"/>
              <a:ext cx="207645" cy="25025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207263" y="0"/>
                  </a:moveTo>
                  <a:lnTo>
                    <a:pt x="0" y="0"/>
                  </a:lnTo>
                  <a:lnTo>
                    <a:pt x="0" y="2502408"/>
                  </a:lnTo>
                  <a:lnTo>
                    <a:pt x="207263" y="250240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74720" y="2170176"/>
              <a:ext cx="207645" cy="2771140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207263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207263" y="27706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53840" y="2417064"/>
              <a:ext cx="207645" cy="2524125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207263" y="0"/>
                  </a:moveTo>
                  <a:lnTo>
                    <a:pt x="0" y="0"/>
                  </a:lnTo>
                  <a:lnTo>
                    <a:pt x="0" y="2523744"/>
                  </a:lnTo>
                  <a:lnTo>
                    <a:pt x="207263" y="252374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32959" y="2429256"/>
              <a:ext cx="207645" cy="251206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207263" y="0"/>
                  </a:moveTo>
                  <a:lnTo>
                    <a:pt x="0" y="0"/>
                  </a:lnTo>
                  <a:lnTo>
                    <a:pt x="0" y="2511552"/>
                  </a:lnTo>
                  <a:lnTo>
                    <a:pt x="207263" y="251155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12079" y="2031492"/>
              <a:ext cx="205740" cy="2909570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205740" y="0"/>
                  </a:moveTo>
                  <a:lnTo>
                    <a:pt x="0" y="0"/>
                  </a:lnTo>
                  <a:lnTo>
                    <a:pt x="0" y="2909316"/>
                  </a:lnTo>
                  <a:lnTo>
                    <a:pt x="205740" y="290931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91200" y="2321052"/>
              <a:ext cx="205740" cy="2620010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205739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205739" y="26197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68796" y="2642616"/>
              <a:ext cx="207645" cy="2298700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207263" y="0"/>
                  </a:moveTo>
                  <a:lnTo>
                    <a:pt x="0" y="0"/>
                  </a:lnTo>
                  <a:lnTo>
                    <a:pt x="0" y="2298192"/>
                  </a:lnTo>
                  <a:lnTo>
                    <a:pt x="207263" y="229819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47916" y="2229612"/>
              <a:ext cx="207645" cy="271145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207263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07263" y="27111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27035" y="2436876"/>
              <a:ext cx="207645" cy="2504440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207264" y="0"/>
                  </a:moveTo>
                  <a:lnTo>
                    <a:pt x="0" y="0"/>
                  </a:lnTo>
                  <a:lnTo>
                    <a:pt x="0" y="2503932"/>
                  </a:lnTo>
                  <a:lnTo>
                    <a:pt x="207264" y="25039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106156" y="2516124"/>
              <a:ext cx="205740" cy="2425065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205740" y="0"/>
                  </a:moveTo>
                  <a:lnTo>
                    <a:pt x="0" y="0"/>
                  </a:lnTo>
                  <a:lnTo>
                    <a:pt x="0" y="2424684"/>
                  </a:lnTo>
                  <a:lnTo>
                    <a:pt x="205740" y="24246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5276" y="2200656"/>
              <a:ext cx="205740" cy="2740660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205740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205740" y="274015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262871" y="2599944"/>
              <a:ext cx="207645" cy="234124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207263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207263" y="23408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59763" y="1706880"/>
              <a:ext cx="207645" cy="3234055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0" y="0"/>
                  </a:moveTo>
                  <a:lnTo>
                    <a:pt x="207264" y="0"/>
                  </a:lnTo>
                  <a:lnTo>
                    <a:pt x="207264" y="3233928"/>
                  </a:lnTo>
                  <a:lnTo>
                    <a:pt x="0" y="32339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38883" y="2491740"/>
              <a:ext cx="205740" cy="2449195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0" y="0"/>
                  </a:moveTo>
                  <a:lnTo>
                    <a:pt x="205740" y="0"/>
                  </a:lnTo>
                  <a:lnTo>
                    <a:pt x="205740" y="2449068"/>
                  </a:lnTo>
                  <a:lnTo>
                    <a:pt x="0" y="24490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18004" y="2538984"/>
              <a:ext cx="205740" cy="2402205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0" y="0"/>
                  </a:moveTo>
                  <a:lnTo>
                    <a:pt x="205739" y="0"/>
                  </a:lnTo>
                  <a:lnTo>
                    <a:pt x="205739" y="2401823"/>
                  </a:lnTo>
                  <a:lnTo>
                    <a:pt x="0" y="2401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95600" y="2438400"/>
              <a:ext cx="207645" cy="25025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0" y="0"/>
                  </a:moveTo>
                  <a:lnTo>
                    <a:pt x="207263" y="0"/>
                  </a:lnTo>
                  <a:lnTo>
                    <a:pt x="207263" y="2502408"/>
                  </a:lnTo>
                  <a:lnTo>
                    <a:pt x="0" y="250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74720" y="2170176"/>
              <a:ext cx="207645" cy="2771140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0" y="0"/>
                  </a:moveTo>
                  <a:lnTo>
                    <a:pt x="207263" y="0"/>
                  </a:lnTo>
                  <a:lnTo>
                    <a:pt x="207263" y="2770632"/>
                  </a:lnTo>
                  <a:lnTo>
                    <a:pt x="0" y="27706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53840" y="2417064"/>
              <a:ext cx="207645" cy="2524125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0" y="0"/>
                  </a:moveTo>
                  <a:lnTo>
                    <a:pt x="207263" y="0"/>
                  </a:lnTo>
                  <a:lnTo>
                    <a:pt x="207263" y="2523744"/>
                  </a:lnTo>
                  <a:lnTo>
                    <a:pt x="0" y="25237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32959" y="2429256"/>
              <a:ext cx="207645" cy="251206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0" y="0"/>
                  </a:moveTo>
                  <a:lnTo>
                    <a:pt x="207263" y="0"/>
                  </a:lnTo>
                  <a:lnTo>
                    <a:pt x="207263" y="2511552"/>
                  </a:lnTo>
                  <a:lnTo>
                    <a:pt x="0" y="25115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12079" y="2031492"/>
              <a:ext cx="205740" cy="2909570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0" y="0"/>
                  </a:moveTo>
                  <a:lnTo>
                    <a:pt x="205740" y="0"/>
                  </a:lnTo>
                  <a:lnTo>
                    <a:pt x="205740" y="2909316"/>
                  </a:lnTo>
                  <a:lnTo>
                    <a:pt x="0" y="29093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91200" y="2321052"/>
              <a:ext cx="205740" cy="2620010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0" y="0"/>
                  </a:moveTo>
                  <a:lnTo>
                    <a:pt x="205739" y="0"/>
                  </a:lnTo>
                  <a:lnTo>
                    <a:pt x="205739" y="2619756"/>
                  </a:lnTo>
                  <a:lnTo>
                    <a:pt x="0" y="26197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68796" y="2642616"/>
              <a:ext cx="207645" cy="2298700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0" y="0"/>
                  </a:moveTo>
                  <a:lnTo>
                    <a:pt x="207263" y="0"/>
                  </a:lnTo>
                  <a:lnTo>
                    <a:pt x="207263" y="2298192"/>
                  </a:lnTo>
                  <a:lnTo>
                    <a:pt x="0" y="2298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47916" y="2229612"/>
              <a:ext cx="207645" cy="271145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0" y="0"/>
                  </a:moveTo>
                  <a:lnTo>
                    <a:pt x="207263" y="0"/>
                  </a:lnTo>
                  <a:lnTo>
                    <a:pt x="207263" y="2711196"/>
                  </a:lnTo>
                  <a:lnTo>
                    <a:pt x="0" y="27111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27035" y="2436876"/>
              <a:ext cx="207645" cy="2504440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0" y="0"/>
                  </a:moveTo>
                  <a:lnTo>
                    <a:pt x="207264" y="0"/>
                  </a:lnTo>
                  <a:lnTo>
                    <a:pt x="207264" y="2503932"/>
                  </a:lnTo>
                  <a:lnTo>
                    <a:pt x="0" y="2503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106156" y="2516124"/>
              <a:ext cx="205740" cy="2425065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0" y="0"/>
                  </a:moveTo>
                  <a:lnTo>
                    <a:pt x="205740" y="0"/>
                  </a:lnTo>
                  <a:lnTo>
                    <a:pt x="205740" y="2424684"/>
                  </a:lnTo>
                  <a:lnTo>
                    <a:pt x="0" y="24246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685276" y="2200656"/>
              <a:ext cx="205740" cy="2740660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0" y="0"/>
                  </a:moveTo>
                  <a:lnTo>
                    <a:pt x="205740" y="0"/>
                  </a:lnTo>
                  <a:lnTo>
                    <a:pt x="205740" y="2740152"/>
                  </a:lnTo>
                  <a:lnTo>
                    <a:pt x="0" y="2740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262871" y="2599944"/>
              <a:ext cx="207645" cy="234124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0" y="0"/>
                  </a:moveTo>
                  <a:lnTo>
                    <a:pt x="207263" y="0"/>
                  </a:lnTo>
                  <a:lnTo>
                    <a:pt x="207263" y="2340864"/>
                  </a:lnTo>
                  <a:lnTo>
                    <a:pt x="0" y="23408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0216" y="494080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961551" y="3078607"/>
              <a:ext cx="394571" cy="5111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492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27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1540342" y="3463290"/>
              <a:ext cx="394571" cy="50228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37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043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2119461" y="3495294"/>
              <a:ext cx="394571" cy="4959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591</a:t>
              </a:r>
              <a:endParaRPr sz="1026">
                <a:latin typeface="Arial"/>
                <a:cs typeface="Arial"/>
              </a:endParaRPr>
            </a:p>
            <a:p>
              <a:pPr marL="1303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698327" y="3445000"/>
              <a:ext cx="394571" cy="50482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305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276790" y="3309594"/>
              <a:ext cx="394571" cy="5003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708</a:t>
              </a:r>
              <a:endParaRPr sz="1026">
                <a:latin typeface="Arial"/>
                <a:cs typeface="Arial"/>
              </a:endParaRPr>
            </a:p>
            <a:p>
              <a:pPr marL="1574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856186" y="3433699"/>
              <a:ext cx="394571" cy="5105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403</a:t>
              </a:r>
              <a:endParaRPr sz="1026">
                <a:latin typeface="Arial"/>
                <a:cs typeface="Arial"/>
              </a:endParaRPr>
            </a:p>
            <a:p>
              <a:pPr marL="2497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696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435052" y="3440049"/>
              <a:ext cx="394571" cy="51498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220</a:t>
              </a:r>
              <a:endParaRPr sz="1026">
                <a:latin typeface="Arial"/>
                <a:cs typeface="Arial"/>
              </a:endParaRPr>
            </a:p>
            <a:p>
              <a:pPr marL="2877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014171" y="3241040"/>
              <a:ext cx="394571" cy="5073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770</a:t>
              </a:r>
              <a:endParaRPr sz="1026">
                <a:latin typeface="Arial"/>
                <a:cs typeface="Arial"/>
              </a:endParaRPr>
            </a:p>
            <a:p>
              <a:pPr marL="228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593038" y="3386072"/>
              <a:ext cx="394571" cy="5130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266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172158" y="3540633"/>
              <a:ext cx="394571" cy="5003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29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858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746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750897" y="3340100"/>
              <a:ext cx="394571" cy="5130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969</a:t>
              </a:r>
              <a:endParaRPr sz="1026">
                <a:latin typeface="Arial"/>
                <a:cs typeface="Arial"/>
              </a:endParaRPr>
            </a:p>
            <a:p>
              <a:pPr marL="2714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329763" y="3444367"/>
              <a:ext cx="394571" cy="51752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106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7908883" y="3482467"/>
              <a:ext cx="394571" cy="49529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8487622" y="3325493"/>
              <a:ext cx="394571" cy="5010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428</a:t>
              </a:r>
              <a:endParaRPr sz="1026">
                <a:latin typeface="Arial"/>
                <a:cs typeface="Arial"/>
              </a:endParaRPr>
            </a:p>
            <a:p>
              <a:pPr marL="1683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557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9066742" y="3517138"/>
              <a:ext cx="394571" cy="50165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713943" y="4871847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516127" y="4289933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459435" y="3708146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459435" y="3126232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459435" y="2544319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59435" y="1962531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59435" y="1380617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553338" y="5060823"/>
              <a:ext cx="2373376" cy="637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057651" y="5091049"/>
              <a:ext cx="448309" cy="440690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4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4559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89"/>
                  </a:lnTo>
                  <a:lnTo>
                    <a:pt x="50546" y="427989"/>
                  </a:lnTo>
                  <a:lnTo>
                    <a:pt x="42291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485" y="427989"/>
                  </a:lnTo>
                  <a:lnTo>
                    <a:pt x="71628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70" y="406400"/>
                  </a:lnTo>
                  <a:lnTo>
                    <a:pt x="75437" y="401319"/>
                  </a:lnTo>
                  <a:lnTo>
                    <a:pt x="73533" y="396239"/>
                  </a:lnTo>
                  <a:lnTo>
                    <a:pt x="69215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69"/>
                  </a:lnTo>
                  <a:lnTo>
                    <a:pt x="92948" y="38226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250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4" y="351789"/>
                  </a:lnTo>
                  <a:lnTo>
                    <a:pt x="70231" y="344169"/>
                  </a:lnTo>
                  <a:lnTo>
                    <a:pt x="69723" y="33781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76200" y="321309"/>
                  </a:lnTo>
                  <a:lnTo>
                    <a:pt x="80899" y="316229"/>
                  </a:lnTo>
                  <a:lnTo>
                    <a:pt x="86614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4" y="31368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13665" y="32511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43256" y="29336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8" y="275589"/>
                  </a:lnTo>
                  <a:lnTo>
                    <a:pt x="223964" y="274319"/>
                  </a:lnTo>
                  <a:lnTo>
                    <a:pt x="197738" y="274319"/>
                  </a:lnTo>
                  <a:lnTo>
                    <a:pt x="191135" y="273050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70" y="274319"/>
                  </a:lnTo>
                  <a:lnTo>
                    <a:pt x="223964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2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7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54635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9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318770" y="176529"/>
                  </a:lnTo>
                  <a:lnTo>
                    <a:pt x="328168" y="167639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9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5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8869" y="130809"/>
                  </a:lnTo>
                  <a:lnTo>
                    <a:pt x="336169" y="12953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5" y="90169"/>
                  </a:lnTo>
                  <a:lnTo>
                    <a:pt x="311403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603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19379"/>
                  </a:lnTo>
                  <a:lnTo>
                    <a:pt x="354457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5" y="102869"/>
                  </a:lnTo>
                  <a:lnTo>
                    <a:pt x="377571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0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9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2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4065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822319" y="5060950"/>
              <a:ext cx="840993" cy="685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851019" y="5061077"/>
              <a:ext cx="2127630" cy="6123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70725" y="5060950"/>
              <a:ext cx="1647063" cy="6004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859901" y="5090541"/>
              <a:ext cx="436880" cy="405130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0" y="400050"/>
                  </a:lnTo>
                  <a:lnTo>
                    <a:pt x="49529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662" y="391160"/>
                  </a:lnTo>
                  <a:lnTo>
                    <a:pt x="63880" y="391160"/>
                  </a:lnTo>
                  <a:lnTo>
                    <a:pt x="55499" y="389890"/>
                  </a:lnTo>
                  <a:lnTo>
                    <a:pt x="51307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7378" y="341630"/>
                  </a:moveTo>
                  <a:lnTo>
                    <a:pt x="81915" y="341630"/>
                  </a:lnTo>
                  <a:lnTo>
                    <a:pt x="85217" y="342900"/>
                  </a:lnTo>
                  <a:lnTo>
                    <a:pt x="88392" y="342900"/>
                  </a:lnTo>
                  <a:lnTo>
                    <a:pt x="91185" y="344169"/>
                  </a:lnTo>
                  <a:lnTo>
                    <a:pt x="96012" y="349250"/>
                  </a:lnTo>
                  <a:lnTo>
                    <a:pt x="97535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94360" y="370840"/>
                  </a:lnTo>
                  <a:lnTo>
                    <a:pt x="91440" y="374650"/>
                  </a:lnTo>
                  <a:lnTo>
                    <a:pt x="87629" y="379730"/>
                  </a:lnTo>
                  <a:lnTo>
                    <a:pt x="83184" y="383540"/>
                  </a:lnTo>
                  <a:lnTo>
                    <a:pt x="78485" y="387350"/>
                  </a:lnTo>
                  <a:lnTo>
                    <a:pt x="73405" y="388619"/>
                  </a:lnTo>
                  <a:lnTo>
                    <a:pt x="68452" y="391160"/>
                  </a:lnTo>
                  <a:lnTo>
                    <a:pt x="93662" y="391160"/>
                  </a:lnTo>
                  <a:lnTo>
                    <a:pt x="97154" y="387350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7378" y="341630"/>
                  </a:lnTo>
                  <a:close/>
                </a:path>
                <a:path w="436879" h="405129">
                  <a:moveTo>
                    <a:pt x="44830" y="295910"/>
                  </a:moveTo>
                  <a:lnTo>
                    <a:pt x="38734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4" y="334010"/>
                  </a:lnTo>
                  <a:lnTo>
                    <a:pt x="0" y="339090"/>
                  </a:lnTo>
                  <a:lnTo>
                    <a:pt x="2285" y="350519"/>
                  </a:lnTo>
                  <a:lnTo>
                    <a:pt x="4825" y="355600"/>
                  </a:lnTo>
                  <a:lnTo>
                    <a:pt x="8763" y="359410"/>
                  </a:lnTo>
                  <a:lnTo>
                    <a:pt x="12319" y="363219"/>
                  </a:lnTo>
                  <a:lnTo>
                    <a:pt x="16382" y="365760"/>
                  </a:lnTo>
                  <a:lnTo>
                    <a:pt x="21081" y="365760"/>
                  </a:lnTo>
                  <a:lnTo>
                    <a:pt x="25780" y="367030"/>
                  </a:lnTo>
                  <a:lnTo>
                    <a:pt x="30860" y="367030"/>
                  </a:lnTo>
                  <a:lnTo>
                    <a:pt x="36449" y="365760"/>
                  </a:lnTo>
                  <a:lnTo>
                    <a:pt x="40767" y="363219"/>
                  </a:lnTo>
                  <a:lnTo>
                    <a:pt x="47371" y="360680"/>
                  </a:lnTo>
                  <a:lnTo>
                    <a:pt x="56133" y="355600"/>
                  </a:lnTo>
                  <a:lnTo>
                    <a:pt x="60306" y="353060"/>
                  </a:lnTo>
                  <a:lnTo>
                    <a:pt x="24002" y="353060"/>
                  </a:lnTo>
                  <a:lnTo>
                    <a:pt x="20700" y="351790"/>
                  </a:lnTo>
                  <a:lnTo>
                    <a:pt x="14731" y="345440"/>
                  </a:lnTo>
                  <a:lnTo>
                    <a:pt x="13334" y="341630"/>
                  </a:lnTo>
                  <a:lnTo>
                    <a:pt x="13970" y="336550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166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7180"/>
                  </a:lnTo>
                  <a:lnTo>
                    <a:pt x="50800" y="297180"/>
                  </a:lnTo>
                  <a:lnTo>
                    <a:pt x="44830" y="295910"/>
                  </a:lnTo>
                  <a:close/>
                </a:path>
                <a:path w="436879" h="405129">
                  <a:moveTo>
                    <a:pt x="83184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0" y="349250"/>
                  </a:lnTo>
                  <a:lnTo>
                    <a:pt x="31496" y="353060"/>
                  </a:lnTo>
                  <a:lnTo>
                    <a:pt x="60306" y="353060"/>
                  </a:lnTo>
                  <a:lnTo>
                    <a:pt x="70739" y="346710"/>
                  </a:lnTo>
                  <a:lnTo>
                    <a:pt x="78104" y="342900"/>
                  </a:lnTo>
                  <a:lnTo>
                    <a:pt x="81915" y="341630"/>
                  </a:lnTo>
                  <a:lnTo>
                    <a:pt x="107378" y="341630"/>
                  </a:lnTo>
                  <a:lnTo>
                    <a:pt x="106679" y="340360"/>
                  </a:lnTo>
                  <a:lnTo>
                    <a:pt x="98425" y="331469"/>
                  </a:lnTo>
                  <a:lnTo>
                    <a:pt x="93725" y="328930"/>
                  </a:lnTo>
                  <a:lnTo>
                    <a:pt x="83184" y="327660"/>
                  </a:lnTo>
                  <a:close/>
                </a:path>
                <a:path w="436879" h="405129">
                  <a:moveTo>
                    <a:pt x="90804" y="279400"/>
                  </a:moveTo>
                  <a:lnTo>
                    <a:pt x="81406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7" y="334010"/>
                  </a:lnTo>
                  <a:lnTo>
                    <a:pt x="132079" y="335280"/>
                  </a:lnTo>
                  <a:lnTo>
                    <a:pt x="138683" y="336550"/>
                  </a:lnTo>
                  <a:lnTo>
                    <a:pt x="142367" y="336550"/>
                  </a:lnTo>
                  <a:lnTo>
                    <a:pt x="146430" y="335280"/>
                  </a:lnTo>
                  <a:lnTo>
                    <a:pt x="150622" y="332740"/>
                  </a:lnTo>
                  <a:lnTo>
                    <a:pt x="154304" y="330200"/>
                  </a:lnTo>
                  <a:lnTo>
                    <a:pt x="157606" y="327660"/>
                  </a:lnTo>
                  <a:lnTo>
                    <a:pt x="161396" y="322580"/>
                  </a:lnTo>
                  <a:lnTo>
                    <a:pt x="135508" y="322580"/>
                  </a:lnTo>
                  <a:lnTo>
                    <a:pt x="132460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4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58242" y="303530"/>
                  </a:lnTo>
                  <a:lnTo>
                    <a:pt x="138683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166" y="309880"/>
                  </a:moveTo>
                  <a:lnTo>
                    <a:pt x="46735" y="309880"/>
                  </a:lnTo>
                  <a:lnTo>
                    <a:pt x="52197" y="311150"/>
                  </a:lnTo>
                  <a:lnTo>
                    <a:pt x="57657" y="314960"/>
                  </a:lnTo>
                  <a:lnTo>
                    <a:pt x="62166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90"/>
                  </a:moveTo>
                  <a:lnTo>
                    <a:pt x="119379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4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8600"/>
                  </a:lnTo>
                  <a:lnTo>
                    <a:pt x="209118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8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3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18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3" y="161290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40"/>
                  </a:lnTo>
                  <a:lnTo>
                    <a:pt x="273557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0" y="168910"/>
                  </a:lnTo>
                  <a:lnTo>
                    <a:pt x="251968" y="172719"/>
                  </a:lnTo>
                  <a:lnTo>
                    <a:pt x="251332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52856" y="189230"/>
                  </a:lnTo>
                  <a:lnTo>
                    <a:pt x="254762" y="193040"/>
                  </a:lnTo>
                  <a:lnTo>
                    <a:pt x="257428" y="195580"/>
                  </a:lnTo>
                  <a:lnTo>
                    <a:pt x="262127" y="20066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4" y="198119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5683" y="182880"/>
                  </a:lnTo>
                  <a:lnTo>
                    <a:pt x="264541" y="181610"/>
                  </a:lnTo>
                  <a:lnTo>
                    <a:pt x="264159" y="179069"/>
                  </a:lnTo>
                  <a:lnTo>
                    <a:pt x="263651" y="176530"/>
                  </a:lnTo>
                  <a:lnTo>
                    <a:pt x="263905" y="175260"/>
                  </a:lnTo>
                  <a:lnTo>
                    <a:pt x="265683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2" y="143510"/>
                  </a:lnTo>
                  <a:lnTo>
                    <a:pt x="302259" y="143510"/>
                  </a:lnTo>
                  <a:lnTo>
                    <a:pt x="297179" y="138430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10"/>
                  </a:moveTo>
                  <a:lnTo>
                    <a:pt x="283082" y="143510"/>
                  </a:lnTo>
                  <a:lnTo>
                    <a:pt x="290702" y="151130"/>
                  </a:lnTo>
                  <a:lnTo>
                    <a:pt x="293370" y="154940"/>
                  </a:lnTo>
                  <a:lnTo>
                    <a:pt x="294385" y="157480"/>
                  </a:lnTo>
                  <a:lnTo>
                    <a:pt x="295909" y="162560"/>
                  </a:lnTo>
                  <a:lnTo>
                    <a:pt x="296037" y="166369"/>
                  </a:lnTo>
                  <a:lnTo>
                    <a:pt x="294767" y="170180"/>
                  </a:lnTo>
                  <a:lnTo>
                    <a:pt x="293497" y="175260"/>
                  </a:lnTo>
                  <a:lnTo>
                    <a:pt x="291083" y="179069"/>
                  </a:lnTo>
                  <a:lnTo>
                    <a:pt x="283718" y="186690"/>
                  </a:lnTo>
                  <a:lnTo>
                    <a:pt x="280034" y="187960"/>
                  </a:lnTo>
                  <a:lnTo>
                    <a:pt x="272923" y="189230"/>
                  </a:lnTo>
                  <a:lnTo>
                    <a:pt x="296291" y="18923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8" y="154940"/>
                  </a:lnTo>
                  <a:lnTo>
                    <a:pt x="311784" y="152400"/>
                  </a:lnTo>
                  <a:lnTo>
                    <a:pt x="306070" y="147319"/>
                  </a:lnTo>
                  <a:lnTo>
                    <a:pt x="302259" y="143510"/>
                  </a:lnTo>
                  <a:close/>
                </a:path>
                <a:path w="436879" h="405129">
                  <a:moveTo>
                    <a:pt x="262890" y="113030"/>
                  </a:moveTo>
                  <a:lnTo>
                    <a:pt x="259333" y="114300"/>
                  </a:lnTo>
                  <a:lnTo>
                    <a:pt x="255143" y="116840"/>
                  </a:lnTo>
                  <a:lnTo>
                    <a:pt x="251078" y="118110"/>
                  </a:lnTo>
                  <a:lnTo>
                    <a:pt x="227965" y="151130"/>
                  </a:lnTo>
                  <a:lnTo>
                    <a:pt x="228980" y="158750"/>
                  </a:lnTo>
                  <a:lnTo>
                    <a:pt x="230758" y="163830"/>
                  </a:lnTo>
                  <a:lnTo>
                    <a:pt x="233933" y="168910"/>
                  </a:lnTo>
                  <a:lnTo>
                    <a:pt x="244348" y="160019"/>
                  </a:lnTo>
                  <a:lnTo>
                    <a:pt x="241426" y="156210"/>
                  </a:lnTo>
                  <a:lnTo>
                    <a:pt x="240283" y="151130"/>
                  </a:lnTo>
                  <a:lnTo>
                    <a:pt x="240792" y="147319"/>
                  </a:lnTo>
                  <a:lnTo>
                    <a:pt x="241426" y="14351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0" y="130810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30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5" y="118110"/>
                  </a:lnTo>
                  <a:lnTo>
                    <a:pt x="272288" y="115569"/>
                  </a:lnTo>
                  <a:lnTo>
                    <a:pt x="269113" y="114300"/>
                  </a:lnTo>
                  <a:lnTo>
                    <a:pt x="266065" y="114300"/>
                  </a:lnTo>
                  <a:lnTo>
                    <a:pt x="262890" y="11303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2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8" y="123190"/>
                  </a:lnTo>
                  <a:lnTo>
                    <a:pt x="356187" y="116840"/>
                  </a:lnTo>
                  <a:lnTo>
                    <a:pt x="343407" y="116840"/>
                  </a:lnTo>
                  <a:lnTo>
                    <a:pt x="338327" y="114300"/>
                  </a:lnTo>
                  <a:lnTo>
                    <a:pt x="333375" y="111760"/>
                  </a:lnTo>
                  <a:lnTo>
                    <a:pt x="283082" y="87630"/>
                  </a:lnTo>
                  <a:close/>
                </a:path>
                <a:path w="436879" h="405129">
                  <a:moveTo>
                    <a:pt x="324357" y="45719"/>
                  </a:moveTo>
                  <a:lnTo>
                    <a:pt x="314578" y="55880"/>
                  </a:lnTo>
                  <a:lnTo>
                    <a:pt x="336296" y="102869"/>
                  </a:lnTo>
                  <a:lnTo>
                    <a:pt x="338835" y="107950"/>
                  </a:lnTo>
                  <a:lnTo>
                    <a:pt x="341249" y="113030"/>
                  </a:lnTo>
                  <a:lnTo>
                    <a:pt x="343407" y="116840"/>
                  </a:lnTo>
                  <a:lnTo>
                    <a:pt x="356187" y="116840"/>
                  </a:lnTo>
                  <a:lnTo>
                    <a:pt x="324357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715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0" y="27940"/>
                  </a:lnTo>
                  <a:lnTo>
                    <a:pt x="381889" y="34290"/>
                  </a:lnTo>
                  <a:lnTo>
                    <a:pt x="371855" y="4699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7" y="66040"/>
                  </a:lnTo>
                  <a:lnTo>
                    <a:pt x="363981" y="6985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0585" y="82550"/>
                  </a:lnTo>
                  <a:lnTo>
                    <a:pt x="375284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8209" y="76200"/>
                  </a:lnTo>
                  <a:lnTo>
                    <a:pt x="386079" y="76200"/>
                  </a:lnTo>
                  <a:lnTo>
                    <a:pt x="383031" y="7493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8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080" y="35560"/>
                  </a:lnTo>
                  <a:lnTo>
                    <a:pt x="396240" y="30480"/>
                  </a:lnTo>
                  <a:lnTo>
                    <a:pt x="415417" y="30480"/>
                  </a:lnTo>
                  <a:lnTo>
                    <a:pt x="410337" y="25400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80"/>
                  </a:moveTo>
                  <a:lnTo>
                    <a:pt x="396240" y="30480"/>
                  </a:lnTo>
                  <a:lnTo>
                    <a:pt x="403859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3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6079" y="76200"/>
                  </a:lnTo>
                  <a:lnTo>
                    <a:pt x="408209" y="76200"/>
                  </a:lnTo>
                  <a:lnTo>
                    <a:pt x="418083" y="50800"/>
                  </a:lnTo>
                  <a:lnTo>
                    <a:pt x="431800" y="50800"/>
                  </a:lnTo>
                  <a:lnTo>
                    <a:pt x="436752" y="45719"/>
                  </a:lnTo>
                  <a:lnTo>
                    <a:pt x="433450" y="44450"/>
                  </a:lnTo>
                  <a:lnTo>
                    <a:pt x="430402" y="43180"/>
                  </a:lnTo>
                  <a:lnTo>
                    <a:pt x="427735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417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5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09" y="22860"/>
                  </a:lnTo>
                  <a:lnTo>
                    <a:pt x="344297" y="27940"/>
                  </a:lnTo>
                  <a:lnTo>
                    <a:pt x="342010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4" y="46990"/>
                  </a:lnTo>
                  <a:lnTo>
                    <a:pt x="354583" y="43180"/>
                  </a:lnTo>
                  <a:lnTo>
                    <a:pt x="353441" y="3810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700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381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3" y="50800"/>
                  </a:lnTo>
                  <a:lnTo>
                    <a:pt x="421004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407153" y="1472806"/>
              <a:ext cx="1270635" cy="237490"/>
            </a:xfrm>
            <a:custGeom>
              <a:avLst/>
              <a:gdLst/>
              <a:ahLst/>
              <a:cxnLst/>
              <a:rect l="l" t="t" r="r" b="b"/>
              <a:pathLst>
                <a:path w="1270635" h="237489">
                  <a:moveTo>
                    <a:pt x="0" y="236994"/>
                  </a:moveTo>
                  <a:lnTo>
                    <a:pt x="1270380" y="236994"/>
                  </a:lnTo>
                  <a:lnTo>
                    <a:pt x="1270380" y="0"/>
                  </a:lnTo>
                  <a:lnTo>
                    <a:pt x="0" y="0"/>
                  </a:lnTo>
                  <a:lnTo>
                    <a:pt x="0" y="23699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50283" y="155302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550283" y="155302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137911" y="155302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137911" y="155302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1486027" y="972693"/>
              <a:ext cx="7149465" cy="7155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Ansiotulot </a:t>
              </a:r>
              <a:r>
                <a:rPr sz="1368" b="1" spc="-4" dirty="0">
                  <a:latin typeface="Arial"/>
                  <a:cs typeface="Arial"/>
                </a:rPr>
                <a:t>keskimäärin kunnittain Etelä-Savossa 2016 - 2017,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582">
                <a:latin typeface="Times New Roman"/>
                <a:cs typeface="Times New Roman"/>
              </a:endParaRPr>
            </a:p>
            <a:p>
              <a:pPr marL="109141" algn="ctr">
                <a:tabLst>
                  <a:tab pos="61140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209" y="1705864"/>
              <a:ext cx="8683625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459" y="0"/>
                  </a:lnTo>
                </a:path>
              </a:pathLst>
            </a:custGeom>
            <a:ln w="19050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687573" y="5528183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734" y="47370"/>
                  </a:lnTo>
                  <a:lnTo>
                    <a:pt x="0" y="201167"/>
                  </a:lnTo>
                  <a:lnTo>
                    <a:pt x="87756" y="295782"/>
                  </a:lnTo>
                  <a:lnTo>
                    <a:pt x="253492" y="141985"/>
                  </a:lnTo>
                  <a:lnTo>
                    <a:pt x="299214" y="141985"/>
                  </a:lnTo>
                  <a:lnTo>
                    <a:pt x="304292" y="6857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214" y="141985"/>
                  </a:moveTo>
                  <a:lnTo>
                    <a:pt x="253492" y="141985"/>
                  </a:lnTo>
                  <a:lnTo>
                    <a:pt x="297433" y="189356"/>
                  </a:lnTo>
                  <a:lnTo>
                    <a:pt x="299214" y="14198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687573" y="5528183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292" y="6857"/>
                  </a:lnTo>
                  <a:lnTo>
                    <a:pt x="297433" y="189356"/>
                  </a:lnTo>
                  <a:lnTo>
                    <a:pt x="253492" y="141985"/>
                  </a:lnTo>
                  <a:lnTo>
                    <a:pt x="87756" y="295782"/>
                  </a:lnTo>
                  <a:lnTo>
                    <a:pt x="0" y="201167"/>
                  </a:lnTo>
                  <a:lnTo>
                    <a:pt x="165734" y="47370"/>
                  </a:lnTo>
                  <a:lnTo>
                    <a:pt x="121919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234492" y="6216672"/>
              <a:ext cx="628142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4602B594-9ADE-4064-8C52-9DBEB3429D69}"/>
              </a:ext>
            </a:extLst>
          </p:cNvPr>
          <p:cNvGrpSpPr/>
          <p:nvPr/>
        </p:nvGrpSpPr>
        <p:grpSpPr>
          <a:xfrm>
            <a:off x="467544" y="692696"/>
            <a:ext cx="8003998" cy="4589850"/>
            <a:chOff x="234492" y="1018413"/>
            <a:chExt cx="9360231" cy="5367575"/>
          </a:xfrm>
        </p:grpSpPr>
        <p:sp>
          <p:nvSpPr>
            <p:cNvPr id="2" name="object 2"/>
            <p:cNvSpPr/>
            <p:nvPr/>
          </p:nvSpPr>
          <p:spPr>
            <a:xfrm>
              <a:off x="9511283" y="4605528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932164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53043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5447" y="4605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6328" y="4605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7207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8088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8967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1371" y="4605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02252" y="4605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3132" y="4605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4011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4892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5772" y="4605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8175" y="4605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1364" y="460552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11283" y="4224528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32164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53043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75447" y="4224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96328" y="4224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17207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38088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58967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81371" y="4224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02252" y="4224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23132" y="4224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44011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64892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85772" y="4224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8175" y="4224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1364" y="422452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11283" y="3843528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32164" y="3843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53043" y="3843528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75447" y="3843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96328" y="3843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17207" y="3843528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38088" y="3843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58967" y="3843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81371" y="3843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02252" y="3843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23132" y="3843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44011" y="3843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4892" y="3843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85772" y="3843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08175" y="3843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11364" y="384352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11283" y="3462528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53043" y="3462528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75447" y="3462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17207" y="346252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38088" y="3462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81371" y="346252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02252" y="3462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23132" y="3462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44011" y="3462528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64892" y="3462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85772" y="3462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08175" y="3462528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1364" y="3462528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75447" y="3081528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17207" y="308152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32347" y="3081528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81371" y="308152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02252" y="308152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44011" y="308152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64892" y="308152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1364" y="3081528"/>
              <a:ext cx="1240790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75447" y="2700528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17207" y="2700528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44011" y="2700528"/>
              <a:ext cx="3266440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5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11364" y="2700528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75447" y="2319528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144011" y="2319528"/>
              <a:ext cx="4424680" cy="0"/>
            </a:xfrm>
            <a:custGeom>
              <a:avLst/>
              <a:gdLst/>
              <a:ahLst/>
              <a:cxnLst/>
              <a:rect l="l" t="t" r="r" b="b"/>
              <a:pathLst>
                <a:path w="4424680">
                  <a:moveTo>
                    <a:pt x="0" y="0"/>
                  </a:moveTo>
                  <a:lnTo>
                    <a:pt x="44241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11364" y="2319528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36748" y="1938528"/>
              <a:ext cx="6657975" cy="0"/>
            </a:xfrm>
            <a:custGeom>
              <a:avLst/>
              <a:gdLst/>
              <a:ahLst/>
              <a:cxnLst/>
              <a:rect l="l" t="t" r="r" b="b"/>
              <a:pathLst>
                <a:path w="6657975">
                  <a:moveTo>
                    <a:pt x="0" y="0"/>
                  </a:moveTo>
                  <a:lnTo>
                    <a:pt x="665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11364" y="1938528"/>
              <a:ext cx="1819910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11364" y="155752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11364" y="1557528"/>
              <a:ext cx="8682990" cy="3429000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3647" y="3534155"/>
              <a:ext cx="207645" cy="1452880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207264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207264" y="14523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72767" y="3649980"/>
              <a:ext cx="207645" cy="1336675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207263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207263" y="133654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51888" y="2999232"/>
              <a:ext cx="207645" cy="1987550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207263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207263" y="1987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31007" y="1815084"/>
              <a:ext cx="205740" cy="3171825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205740" y="0"/>
                  </a:moveTo>
                  <a:lnTo>
                    <a:pt x="0" y="0"/>
                  </a:lnTo>
                  <a:lnTo>
                    <a:pt x="0" y="3171443"/>
                  </a:lnTo>
                  <a:lnTo>
                    <a:pt x="205740" y="317144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10128" y="3474720"/>
              <a:ext cx="205740" cy="1511935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205739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05739" y="1511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87723" y="3029712"/>
              <a:ext cx="207645" cy="1957070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207263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207263" y="1956815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466844" y="2807208"/>
              <a:ext cx="207645" cy="2179320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207263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207263" y="217932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45964" y="3622548"/>
              <a:ext cx="207645" cy="1363980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207263" y="0"/>
                  </a:moveTo>
                  <a:lnTo>
                    <a:pt x="0" y="0"/>
                  </a:lnTo>
                  <a:lnTo>
                    <a:pt x="0" y="1363979"/>
                  </a:lnTo>
                  <a:lnTo>
                    <a:pt x="207263" y="13639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625084" y="2889504"/>
              <a:ext cx="207645" cy="20974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207263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207263" y="209702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04203" y="2743200"/>
              <a:ext cx="205740" cy="2243455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205740" y="0"/>
                  </a:moveTo>
                  <a:lnTo>
                    <a:pt x="0" y="0"/>
                  </a:lnTo>
                  <a:lnTo>
                    <a:pt x="0" y="2243328"/>
                  </a:lnTo>
                  <a:lnTo>
                    <a:pt x="205740" y="22433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83323" y="3851148"/>
              <a:ext cx="205740" cy="1135380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205740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205740" y="11353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60919" y="2778252"/>
              <a:ext cx="207645" cy="2208530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207263" y="0"/>
                  </a:moveTo>
                  <a:lnTo>
                    <a:pt x="0" y="0"/>
                  </a:lnTo>
                  <a:lnTo>
                    <a:pt x="0" y="2208276"/>
                  </a:lnTo>
                  <a:lnTo>
                    <a:pt x="207263" y="22082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940040" y="3349752"/>
              <a:ext cx="207645" cy="1637030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207263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207263" y="16367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519159" y="3878580"/>
              <a:ext cx="207645" cy="1108075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207264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207264" y="110794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098280" y="3156204"/>
              <a:ext cx="205740" cy="1830705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205740" y="0"/>
                  </a:moveTo>
                  <a:lnTo>
                    <a:pt x="0" y="0"/>
                  </a:lnTo>
                  <a:lnTo>
                    <a:pt x="0" y="1830324"/>
                  </a:lnTo>
                  <a:lnTo>
                    <a:pt x="205740" y="183032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93647" y="3534155"/>
              <a:ext cx="207645" cy="1452880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0" y="0"/>
                  </a:moveTo>
                  <a:lnTo>
                    <a:pt x="207264" y="0"/>
                  </a:lnTo>
                  <a:lnTo>
                    <a:pt x="207264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72767" y="3649980"/>
              <a:ext cx="207645" cy="1336675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0" y="0"/>
                  </a:moveTo>
                  <a:lnTo>
                    <a:pt x="207263" y="0"/>
                  </a:lnTo>
                  <a:lnTo>
                    <a:pt x="207263" y="1336548"/>
                  </a:lnTo>
                  <a:lnTo>
                    <a:pt x="0" y="1336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51888" y="2999232"/>
              <a:ext cx="207645" cy="1987550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0" y="0"/>
                  </a:moveTo>
                  <a:lnTo>
                    <a:pt x="207263" y="0"/>
                  </a:lnTo>
                  <a:lnTo>
                    <a:pt x="207263" y="1987296"/>
                  </a:lnTo>
                  <a:lnTo>
                    <a:pt x="0" y="19872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31007" y="1815084"/>
              <a:ext cx="205740" cy="3171825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0" y="0"/>
                  </a:moveTo>
                  <a:lnTo>
                    <a:pt x="205740" y="0"/>
                  </a:lnTo>
                  <a:lnTo>
                    <a:pt x="205740" y="3171443"/>
                  </a:lnTo>
                  <a:lnTo>
                    <a:pt x="0" y="3171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0128" y="3474720"/>
              <a:ext cx="205740" cy="1511935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0" y="0"/>
                  </a:moveTo>
                  <a:lnTo>
                    <a:pt x="205739" y="0"/>
                  </a:lnTo>
                  <a:lnTo>
                    <a:pt x="205739" y="1511808"/>
                  </a:lnTo>
                  <a:lnTo>
                    <a:pt x="0" y="1511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87723" y="3029712"/>
              <a:ext cx="207645" cy="1957070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0" y="0"/>
                  </a:moveTo>
                  <a:lnTo>
                    <a:pt x="207263" y="0"/>
                  </a:lnTo>
                  <a:lnTo>
                    <a:pt x="207263" y="1956815"/>
                  </a:lnTo>
                  <a:lnTo>
                    <a:pt x="0" y="1956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66844" y="2807208"/>
              <a:ext cx="207645" cy="2179320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0" y="0"/>
                  </a:moveTo>
                  <a:lnTo>
                    <a:pt x="207263" y="0"/>
                  </a:lnTo>
                  <a:lnTo>
                    <a:pt x="207263" y="2179320"/>
                  </a:lnTo>
                  <a:lnTo>
                    <a:pt x="0" y="21793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45964" y="3622548"/>
              <a:ext cx="207645" cy="1363980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0" y="0"/>
                  </a:moveTo>
                  <a:lnTo>
                    <a:pt x="207263" y="0"/>
                  </a:lnTo>
                  <a:lnTo>
                    <a:pt x="207263" y="1363979"/>
                  </a:lnTo>
                  <a:lnTo>
                    <a:pt x="0" y="13639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25084" y="2889504"/>
              <a:ext cx="207645" cy="20974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0" y="0"/>
                  </a:moveTo>
                  <a:lnTo>
                    <a:pt x="207263" y="0"/>
                  </a:lnTo>
                  <a:lnTo>
                    <a:pt x="207263" y="2097024"/>
                  </a:lnTo>
                  <a:lnTo>
                    <a:pt x="0" y="2097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04203" y="2743200"/>
              <a:ext cx="205740" cy="2243455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0" y="0"/>
                  </a:moveTo>
                  <a:lnTo>
                    <a:pt x="205740" y="0"/>
                  </a:lnTo>
                  <a:lnTo>
                    <a:pt x="205740" y="2243328"/>
                  </a:lnTo>
                  <a:lnTo>
                    <a:pt x="0" y="22433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83323" y="3851148"/>
              <a:ext cx="205740" cy="1135380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0" y="0"/>
                  </a:moveTo>
                  <a:lnTo>
                    <a:pt x="205740" y="0"/>
                  </a:lnTo>
                  <a:lnTo>
                    <a:pt x="205740" y="1135379"/>
                  </a:lnTo>
                  <a:lnTo>
                    <a:pt x="0" y="1135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60919" y="2778252"/>
              <a:ext cx="207645" cy="2208530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0" y="0"/>
                  </a:moveTo>
                  <a:lnTo>
                    <a:pt x="207263" y="0"/>
                  </a:lnTo>
                  <a:lnTo>
                    <a:pt x="207263" y="2208276"/>
                  </a:lnTo>
                  <a:lnTo>
                    <a:pt x="0" y="2208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40040" y="3349752"/>
              <a:ext cx="207645" cy="1637030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0" y="0"/>
                  </a:moveTo>
                  <a:lnTo>
                    <a:pt x="207263" y="0"/>
                  </a:lnTo>
                  <a:lnTo>
                    <a:pt x="207263" y="1636776"/>
                  </a:lnTo>
                  <a:lnTo>
                    <a:pt x="0" y="1636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19159" y="3878580"/>
              <a:ext cx="207645" cy="1108075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0" y="0"/>
                  </a:moveTo>
                  <a:lnTo>
                    <a:pt x="207264" y="0"/>
                  </a:lnTo>
                  <a:lnTo>
                    <a:pt x="207264" y="1107948"/>
                  </a:lnTo>
                  <a:lnTo>
                    <a:pt x="0" y="1107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98280" y="3156204"/>
              <a:ext cx="205740" cy="1830705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0" y="0"/>
                  </a:moveTo>
                  <a:lnTo>
                    <a:pt x="205740" y="0"/>
                  </a:lnTo>
                  <a:lnTo>
                    <a:pt x="205740" y="1830324"/>
                  </a:lnTo>
                  <a:lnTo>
                    <a:pt x="0" y="1830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00911" y="3339084"/>
              <a:ext cx="207645" cy="1647825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207263" y="0"/>
                  </a:moveTo>
                  <a:lnTo>
                    <a:pt x="0" y="0"/>
                  </a:lnTo>
                  <a:lnTo>
                    <a:pt x="0" y="1647443"/>
                  </a:lnTo>
                  <a:lnTo>
                    <a:pt x="207263" y="16474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80032" y="3174492"/>
              <a:ext cx="205740" cy="1812289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205740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205740" y="181203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59151" y="3031236"/>
              <a:ext cx="205740" cy="1955800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205740" y="0"/>
                  </a:moveTo>
                  <a:lnTo>
                    <a:pt x="0" y="0"/>
                  </a:lnTo>
                  <a:lnTo>
                    <a:pt x="0" y="1955291"/>
                  </a:lnTo>
                  <a:lnTo>
                    <a:pt x="205740" y="195529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36748" y="2075688"/>
              <a:ext cx="207645" cy="2910840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207263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207263" y="291084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15867" y="3275076"/>
              <a:ext cx="207645" cy="1711960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207264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207264" y="17114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94988" y="2744724"/>
              <a:ext cx="207645" cy="2242185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207263" y="0"/>
                  </a:moveTo>
                  <a:lnTo>
                    <a:pt x="0" y="0"/>
                  </a:lnTo>
                  <a:lnTo>
                    <a:pt x="0" y="2241804"/>
                  </a:lnTo>
                  <a:lnTo>
                    <a:pt x="207263" y="224180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74108" y="2919984"/>
              <a:ext cx="207645" cy="2066925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207263" y="0"/>
                  </a:moveTo>
                  <a:lnTo>
                    <a:pt x="0" y="0"/>
                  </a:lnTo>
                  <a:lnTo>
                    <a:pt x="0" y="2066543"/>
                  </a:lnTo>
                  <a:lnTo>
                    <a:pt x="207263" y="20665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53228" y="3493008"/>
              <a:ext cx="205740" cy="1493520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205739" y="0"/>
                  </a:moveTo>
                  <a:lnTo>
                    <a:pt x="0" y="0"/>
                  </a:lnTo>
                  <a:lnTo>
                    <a:pt x="0" y="1493520"/>
                  </a:lnTo>
                  <a:lnTo>
                    <a:pt x="205739" y="1493520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832347" y="3162300"/>
              <a:ext cx="205740" cy="1824355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205739" y="0"/>
                  </a:moveTo>
                  <a:lnTo>
                    <a:pt x="0" y="0"/>
                  </a:lnTo>
                  <a:lnTo>
                    <a:pt x="0" y="1824227"/>
                  </a:lnTo>
                  <a:lnTo>
                    <a:pt x="205739" y="182422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409944" y="2631948"/>
              <a:ext cx="207645" cy="2354580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207263" y="0"/>
                  </a:moveTo>
                  <a:lnTo>
                    <a:pt x="0" y="0"/>
                  </a:lnTo>
                  <a:lnTo>
                    <a:pt x="0" y="2354579"/>
                  </a:lnTo>
                  <a:lnTo>
                    <a:pt x="207263" y="23545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89064" y="3675888"/>
              <a:ext cx="207645" cy="1310640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207263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207263" y="131063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68183" y="2243328"/>
              <a:ext cx="207645" cy="2743200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207264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207264" y="27432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147304" y="3393948"/>
              <a:ext cx="205740" cy="1592580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205740" y="0"/>
                  </a:moveTo>
                  <a:lnTo>
                    <a:pt x="0" y="0"/>
                  </a:lnTo>
                  <a:lnTo>
                    <a:pt x="0" y="1592579"/>
                  </a:lnTo>
                  <a:lnTo>
                    <a:pt x="205740" y="15925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726423" y="3791711"/>
              <a:ext cx="205740" cy="1195070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205740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205740" y="1194815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304019" y="3185160"/>
              <a:ext cx="207645" cy="1801495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207263" y="0"/>
                  </a:moveTo>
                  <a:lnTo>
                    <a:pt x="0" y="0"/>
                  </a:lnTo>
                  <a:lnTo>
                    <a:pt x="0" y="1801367"/>
                  </a:lnTo>
                  <a:lnTo>
                    <a:pt x="207263" y="180136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00911" y="3339084"/>
              <a:ext cx="207645" cy="1647825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0" y="0"/>
                  </a:moveTo>
                  <a:lnTo>
                    <a:pt x="207263" y="0"/>
                  </a:lnTo>
                  <a:lnTo>
                    <a:pt x="207263" y="1647443"/>
                  </a:lnTo>
                  <a:lnTo>
                    <a:pt x="0" y="1647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780032" y="3174492"/>
              <a:ext cx="205740" cy="1812289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0" y="0"/>
                  </a:moveTo>
                  <a:lnTo>
                    <a:pt x="205740" y="0"/>
                  </a:lnTo>
                  <a:lnTo>
                    <a:pt x="205740" y="1812036"/>
                  </a:lnTo>
                  <a:lnTo>
                    <a:pt x="0" y="18120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59151" y="3031236"/>
              <a:ext cx="205740" cy="1955800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0" y="0"/>
                  </a:moveTo>
                  <a:lnTo>
                    <a:pt x="205740" y="0"/>
                  </a:lnTo>
                  <a:lnTo>
                    <a:pt x="205740" y="1955291"/>
                  </a:lnTo>
                  <a:lnTo>
                    <a:pt x="0" y="19552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36748" y="2075688"/>
              <a:ext cx="207645" cy="2910840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0" y="0"/>
                  </a:moveTo>
                  <a:lnTo>
                    <a:pt x="207263" y="0"/>
                  </a:lnTo>
                  <a:lnTo>
                    <a:pt x="207263" y="2910840"/>
                  </a:lnTo>
                  <a:lnTo>
                    <a:pt x="0" y="29108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515867" y="3275076"/>
              <a:ext cx="207645" cy="1711960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0" y="0"/>
                  </a:moveTo>
                  <a:lnTo>
                    <a:pt x="207264" y="0"/>
                  </a:lnTo>
                  <a:lnTo>
                    <a:pt x="207264" y="1711452"/>
                  </a:lnTo>
                  <a:lnTo>
                    <a:pt x="0" y="1711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94988" y="2744724"/>
              <a:ext cx="207645" cy="2242185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0" y="0"/>
                  </a:moveTo>
                  <a:lnTo>
                    <a:pt x="207263" y="0"/>
                  </a:lnTo>
                  <a:lnTo>
                    <a:pt x="207263" y="2241804"/>
                  </a:lnTo>
                  <a:lnTo>
                    <a:pt x="0" y="22418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74108" y="2919984"/>
              <a:ext cx="207645" cy="2066925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0" y="0"/>
                  </a:moveTo>
                  <a:lnTo>
                    <a:pt x="207263" y="0"/>
                  </a:lnTo>
                  <a:lnTo>
                    <a:pt x="207263" y="2066543"/>
                  </a:lnTo>
                  <a:lnTo>
                    <a:pt x="0" y="20665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53228" y="3493008"/>
              <a:ext cx="205740" cy="1493520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0" y="0"/>
                  </a:moveTo>
                  <a:lnTo>
                    <a:pt x="205739" y="0"/>
                  </a:lnTo>
                  <a:lnTo>
                    <a:pt x="205739" y="1493520"/>
                  </a:lnTo>
                  <a:lnTo>
                    <a:pt x="0" y="14935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832347" y="3162300"/>
              <a:ext cx="205740" cy="1824355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0" y="0"/>
                  </a:moveTo>
                  <a:lnTo>
                    <a:pt x="205739" y="0"/>
                  </a:lnTo>
                  <a:lnTo>
                    <a:pt x="205739" y="1824227"/>
                  </a:lnTo>
                  <a:lnTo>
                    <a:pt x="0" y="1824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09944" y="2631948"/>
              <a:ext cx="207645" cy="2354580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0" y="0"/>
                  </a:moveTo>
                  <a:lnTo>
                    <a:pt x="207263" y="0"/>
                  </a:lnTo>
                  <a:lnTo>
                    <a:pt x="207263" y="2354579"/>
                  </a:lnTo>
                  <a:lnTo>
                    <a:pt x="0" y="23545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989064" y="3675888"/>
              <a:ext cx="207645" cy="1310640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0" y="0"/>
                  </a:moveTo>
                  <a:lnTo>
                    <a:pt x="207263" y="0"/>
                  </a:lnTo>
                  <a:lnTo>
                    <a:pt x="207263" y="1310639"/>
                  </a:lnTo>
                  <a:lnTo>
                    <a:pt x="0" y="1310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68183" y="2243328"/>
              <a:ext cx="207645" cy="2743200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0" y="0"/>
                  </a:moveTo>
                  <a:lnTo>
                    <a:pt x="207264" y="0"/>
                  </a:lnTo>
                  <a:lnTo>
                    <a:pt x="207264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147304" y="3393948"/>
              <a:ext cx="205740" cy="1592580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0" y="0"/>
                  </a:moveTo>
                  <a:lnTo>
                    <a:pt x="205740" y="0"/>
                  </a:lnTo>
                  <a:lnTo>
                    <a:pt x="205740" y="1592579"/>
                  </a:lnTo>
                  <a:lnTo>
                    <a:pt x="0" y="1592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726423" y="3791711"/>
              <a:ext cx="205740" cy="1195070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0" y="0"/>
                  </a:moveTo>
                  <a:lnTo>
                    <a:pt x="205740" y="0"/>
                  </a:lnTo>
                  <a:lnTo>
                    <a:pt x="205740" y="1194815"/>
                  </a:lnTo>
                  <a:lnTo>
                    <a:pt x="0" y="11948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304019" y="3185160"/>
              <a:ext cx="207645" cy="1801495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0" y="0"/>
                  </a:moveTo>
                  <a:lnTo>
                    <a:pt x="207263" y="0"/>
                  </a:lnTo>
                  <a:lnTo>
                    <a:pt x="207263" y="1801367"/>
                  </a:lnTo>
                  <a:lnTo>
                    <a:pt x="0" y="1801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11364" y="498652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1002699" y="3961003"/>
              <a:ext cx="394571" cy="5060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  <a:p>
              <a:pPr marL="9393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581489" y="3878326"/>
              <a:ext cx="394571" cy="6457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754</a:t>
              </a:r>
              <a:endParaRPr sz="1026">
                <a:latin typeface="Arial"/>
                <a:cs typeface="Arial"/>
              </a:endParaRPr>
            </a:p>
            <a:p>
              <a:pPr marL="21393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2160609" y="3790949"/>
              <a:ext cx="394571" cy="4241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389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739475" y="3198622"/>
              <a:ext cx="394571" cy="5384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217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162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318595" y="3928999"/>
              <a:ext cx="394571" cy="5080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983</a:t>
              </a:r>
              <a:endParaRPr sz="1026">
                <a:latin typeface="Arial"/>
                <a:cs typeface="Arial"/>
              </a:endParaRPr>
            </a:p>
            <a:p>
              <a:pPr marL="9556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897334" y="3663823"/>
              <a:ext cx="394571" cy="5505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  <a:p>
              <a:pPr marL="13248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4476200" y="3694024"/>
              <a:ext cx="394571" cy="4610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484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5055320" y="4037838"/>
              <a:ext cx="394571" cy="4724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790</a:t>
              </a:r>
              <a:endParaRPr sz="1026">
                <a:latin typeface="Arial"/>
                <a:cs typeface="Arial"/>
              </a:endParaRPr>
            </a:p>
            <a:p>
              <a:pPr marL="6570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5634187" y="3735170"/>
              <a:ext cx="394571" cy="5454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60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752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6213306" y="3607436"/>
              <a:ext cx="394571" cy="46418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943</a:t>
              </a:r>
              <a:endParaRPr sz="1026">
                <a:latin typeface="Arial"/>
                <a:cs typeface="Arial"/>
              </a:endParaRPr>
            </a:p>
            <a:p>
              <a:pPr marL="5810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6792045" y="4129532"/>
              <a:ext cx="394571" cy="4959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489</a:t>
              </a:r>
              <a:endParaRPr sz="1026">
                <a:latin typeface="Arial"/>
                <a:cs typeface="Arial"/>
              </a:endParaRPr>
            </a:p>
            <a:p>
              <a:pPr marL="857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719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7370911" y="3412617"/>
              <a:ext cx="394571" cy="6762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  <a:p>
              <a:pPr marL="240001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7950032" y="3966211"/>
              <a:ext cx="394571" cy="4298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932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148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090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8528770" y="4187444"/>
              <a:ext cx="394571" cy="45148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  <a:p>
              <a:pPr marL="4778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9107890" y="3869563"/>
              <a:ext cx="394571" cy="4229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280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401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363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557276" y="1868932"/>
              <a:ext cx="280670" cy="3263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71674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557276" y="1487932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4487" y="5106543"/>
              <a:ext cx="2373376" cy="637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098800" y="5136769"/>
              <a:ext cx="448309" cy="440690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1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2" y="405130"/>
                  </a:lnTo>
                  <a:lnTo>
                    <a:pt x="63118" y="407670"/>
                  </a:lnTo>
                  <a:lnTo>
                    <a:pt x="63373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5" y="370840"/>
                  </a:lnTo>
                  <a:lnTo>
                    <a:pt x="101854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3" y="337820"/>
                  </a:lnTo>
                  <a:lnTo>
                    <a:pt x="69342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8" y="359410"/>
                  </a:lnTo>
                  <a:lnTo>
                    <a:pt x="114300" y="368300"/>
                  </a:lnTo>
                  <a:lnTo>
                    <a:pt x="108585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7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7" y="267970"/>
                  </a:moveTo>
                  <a:lnTo>
                    <a:pt x="107187" y="276860"/>
                  </a:lnTo>
                  <a:lnTo>
                    <a:pt x="163067" y="332740"/>
                  </a:lnTo>
                  <a:lnTo>
                    <a:pt x="172592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7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8" y="275590"/>
                  </a:lnTo>
                  <a:lnTo>
                    <a:pt x="223964" y="274320"/>
                  </a:lnTo>
                  <a:lnTo>
                    <a:pt x="191135" y="274320"/>
                  </a:lnTo>
                  <a:lnTo>
                    <a:pt x="184150" y="26924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4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4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4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3" y="262890"/>
                  </a:lnTo>
                  <a:lnTo>
                    <a:pt x="210185" y="271780"/>
                  </a:lnTo>
                  <a:lnTo>
                    <a:pt x="204470" y="274320"/>
                  </a:lnTo>
                  <a:lnTo>
                    <a:pt x="223964" y="274320"/>
                  </a:lnTo>
                  <a:lnTo>
                    <a:pt x="227584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2" y="233680"/>
                  </a:lnTo>
                  <a:lnTo>
                    <a:pt x="226060" y="226060"/>
                  </a:lnTo>
                  <a:lnTo>
                    <a:pt x="218821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7" y="236220"/>
                  </a:lnTo>
                  <a:lnTo>
                    <a:pt x="268604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5" y="166370"/>
                  </a:lnTo>
                  <a:lnTo>
                    <a:pt x="251205" y="160020"/>
                  </a:lnTo>
                  <a:lnTo>
                    <a:pt x="251459" y="156210"/>
                  </a:lnTo>
                  <a:lnTo>
                    <a:pt x="243459" y="156210"/>
                  </a:lnTo>
                  <a:lnTo>
                    <a:pt x="235458" y="148590"/>
                  </a:lnTo>
                  <a:close/>
                </a:path>
                <a:path w="448310" h="440689">
                  <a:moveTo>
                    <a:pt x="295680" y="134620"/>
                  </a:moveTo>
                  <a:lnTo>
                    <a:pt x="272288" y="134620"/>
                  </a:lnTo>
                  <a:lnTo>
                    <a:pt x="277622" y="135890"/>
                  </a:lnTo>
                  <a:lnTo>
                    <a:pt x="280924" y="138430"/>
                  </a:lnTo>
                  <a:lnTo>
                    <a:pt x="318770" y="176530"/>
                  </a:lnTo>
                  <a:lnTo>
                    <a:pt x="328167" y="167640"/>
                  </a:lnTo>
                  <a:lnTo>
                    <a:pt x="295680" y="13462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6002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0" y="120650"/>
                  </a:lnTo>
                  <a:lnTo>
                    <a:pt x="263016" y="121920"/>
                  </a:lnTo>
                  <a:lnTo>
                    <a:pt x="259079" y="123190"/>
                  </a:lnTo>
                  <a:lnTo>
                    <a:pt x="242788" y="148590"/>
                  </a:lnTo>
                  <a:lnTo>
                    <a:pt x="243459" y="156210"/>
                  </a:lnTo>
                  <a:lnTo>
                    <a:pt x="251459" y="156210"/>
                  </a:lnTo>
                  <a:lnTo>
                    <a:pt x="251967" y="148590"/>
                  </a:lnTo>
                  <a:lnTo>
                    <a:pt x="254126" y="143510"/>
                  </a:lnTo>
                  <a:lnTo>
                    <a:pt x="260730" y="137160"/>
                  </a:lnTo>
                  <a:lnTo>
                    <a:pt x="263525" y="135890"/>
                  </a:lnTo>
                  <a:lnTo>
                    <a:pt x="266446" y="134620"/>
                  </a:lnTo>
                  <a:lnTo>
                    <a:pt x="295680" y="134620"/>
                  </a:lnTo>
                  <a:lnTo>
                    <a:pt x="289433" y="128270"/>
                  </a:lnTo>
                  <a:lnTo>
                    <a:pt x="286258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5" y="120650"/>
                  </a:lnTo>
                  <a:lnTo>
                    <a:pt x="274192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5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7" y="102870"/>
                  </a:lnTo>
                  <a:lnTo>
                    <a:pt x="309194" y="92710"/>
                  </a:lnTo>
                  <a:lnTo>
                    <a:pt x="309245" y="90170"/>
                  </a:lnTo>
                  <a:lnTo>
                    <a:pt x="311403" y="85090"/>
                  </a:lnTo>
                  <a:lnTo>
                    <a:pt x="320548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5" y="62230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0" y="97790"/>
                  </a:lnTo>
                  <a:lnTo>
                    <a:pt x="364871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5" y="119380"/>
                  </a:lnTo>
                  <a:lnTo>
                    <a:pt x="354457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5" y="102870"/>
                  </a:lnTo>
                  <a:lnTo>
                    <a:pt x="377571" y="96520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1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0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7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3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0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9" y="15240"/>
                  </a:lnTo>
                  <a:lnTo>
                    <a:pt x="386079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2" y="15240"/>
                  </a:lnTo>
                  <a:lnTo>
                    <a:pt x="397255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863466" y="5106670"/>
              <a:ext cx="840994" cy="685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892166" y="5106797"/>
              <a:ext cx="2127631" cy="6123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11872" y="5106670"/>
              <a:ext cx="1647062" cy="6004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901048" y="5136261"/>
              <a:ext cx="436880" cy="405130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09"/>
                  </a:moveTo>
                  <a:lnTo>
                    <a:pt x="38226" y="394969"/>
                  </a:lnTo>
                  <a:lnTo>
                    <a:pt x="43560" y="400049"/>
                  </a:lnTo>
                  <a:lnTo>
                    <a:pt x="49529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1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0" y="391159"/>
                  </a:lnTo>
                  <a:lnTo>
                    <a:pt x="55499" y="389889"/>
                  </a:lnTo>
                  <a:lnTo>
                    <a:pt x="51307" y="387349"/>
                  </a:lnTo>
                  <a:lnTo>
                    <a:pt x="46990" y="38480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5" y="344169"/>
                  </a:lnTo>
                  <a:lnTo>
                    <a:pt x="96011" y="349249"/>
                  </a:lnTo>
                  <a:lnTo>
                    <a:pt x="97535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0" y="370839"/>
                  </a:lnTo>
                  <a:lnTo>
                    <a:pt x="91440" y="374649"/>
                  </a:lnTo>
                  <a:lnTo>
                    <a:pt x="87629" y="379729"/>
                  </a:lnTo>
                  <a:lnTo>
                    <a:pt x="83184" y="383539"/>
                  </a:lnTo>
                  <a:lnTo>
                    <a:pt x="78485" y="387349"/>
                  </a:lnTo>
                  <a:lnTo>
                    <a:pt x="73405" y="388619"/>
                  </a:lnTo>
                  <a:lnTo>
                    <a:pt x="68452" y="391159"/>
                  </a:lnTo>
                  <a:lnTo>
                    <a:pt x="93662" y="391159"/>
                  </a:lnTo>
                  <a:lnTo>
                    <a:pt x="97154" y="387349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0" y="295909"/>
                  </a:moveTo>
                  <a:lnTo>
                    <a:pt x="38734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7" y="321309"/>
                  </a:lnTo>
                  <a:lnTo>
                    <a:pt x="3175" y="327659"/>
                  </a:lnTo>
                  <a:lnTo>
                    <a:pt x="634" y="334009"/>
                  </a:lnTo>
                  <a:lnTo>
                    <a:pt x="0" y="339089"/>
                  </a:lnTo>
                  <a:lnTo>
                    <a:pt x="2285" y="350519"/>
                  </a:lnTo>
                  <a:lnTo>
                    <a:pt x="4825" y="355599"/>
                  </a:lnTo>
                  <a:lnTo>
                    <a:pt x="8762" y="359409"/>
                  </a:lnTo>
                  <a:lnTo>
                    <a:pt x="12319" y="363219"/>
                  </a:lnTo>
                  <a:lnTo>
                    <a:pt x="16382" y="365759"/>
                  </a:lnTo>
                  <a:lnTo>
                    <a:pt x="21081" y="365759"/>
                  </a:lnTo>
                  <a:lnTo>
                    <a:pt x="25780" y="367029"/>
                  </a:lnTo>
                  <a:lnTo>
                    <a:pt x="30860" y="367029"/>
                  </a:lnTo>
                  <a:lnTo>
                    <a:pt x="36449" y="365759"/>
                  </a:lnTo>
                  <a:lnTo>
                    <a:pt x="40767" y="364489"/>
                  </a:lnTo>
                  <a:lnTo>
                    <a:pt x="56133" y="355599"/>
                  </a:lnTo>
                  <a:lnTo>
                    <a:pt x="59689" y="353059"/>
                  </a:lnTo>
                  <a:lnTo>
                    <a:pt x="24002" y="353059"/>
                  </a:lnTo>
                  <a:lnTo>
                    <a:pt x="20700" y="351789"/>
                  </a:lnTo>
                  <a:lnTo>
                    <a:pt x="14731" y="345439"/>
                  </a:lnTo>
                  <a:lnTo>
                    <a:pt x="13334" y="341629"/>
                  </a:lnTo>
                  <a:lnTo>
                    <a:pt x="13970" y="336549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89"/>
                  </a:lnTo>
                  <a:lnTo>
                    <a:pt x="35686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0" y="295909"/>
                  </a:lnTo>
                  <a:close/>
                </a:path>
                <a:path w="436879" h="405129">
                  <a:moveTo>
                    <a:pt x="83184" y="327659"/>
                  </a:moveTo>
                  <a:lnTo>
                    <a:pt x="77216" y="327659"/>
                  </a:lnTo>
                  <a:lnTo>
                    <a:pt x="70611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0" y="349249"/>
                  </a:lnTo>
                  <a:lnTo>
                    <a:pt x="31496" y="353059"/>
                  </a:lnTo>
                  <a:lnTo>
                    <a:pt x="59689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59" y="345439"/>
                  </a:lnTo>
                  <a:lnTo>
                    <a:pt x="78104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79" y="340359"/>
                  </a:lnTo>
                  <a:lnTo>
                    <a:pt x="98425" y="332739"/>
                  </a:lnTo>
                  <a:lnTo>
                    <a:pt x="93725" y="328929"/>
                  </a:lnTo>
                  <a:lnTo>
                    <a:pt x="83184" y="327659"/>
                  </a:lnTo>
                  <a:close/>
                </a:path>
                <a:path w="436879" h="405129">
                  <a:moveTo>
                    <a:pt x="90804" y="279399"/>
                  </a:moveTo>
                  <a:lnTo>
                    <a:pt x="81406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7" y="334009"/>
                  </a:lnTo>
                  <a:lnTo>
                    <a:pt x="132079" y="335279"/>
                  </a:lnTo>
                  <a:lnTo>
                    <a:pt x="138683" y="336549"/>
                  </a:lnTo>
                  <a:lnTo>
                    <a:pt x="142367" y="336549"/>
                  </a:lnTo>
                  <a:lnTo>
                    <a:pt x="146430" y="335279"/>
                  </a:lnTo>
                  <a:lnTo>
                    <a:pt x="150622" y="332739"/>
                  </a:lnTo>
                  <a:lnTo>
                    <a:pt x="154304" y="330199"/>
                  </a:lnTo>
                  <a:lnTo>
                    <a:pt x="157606" y="327659"/>
                  </a:lnTo>
                  <a:lnTo>
                    <a:pt x="161396" y="322579"/>
                  </a:lnTo>
                  <a:lnTo>
                    <a:pt x="135508" y="322579"/>
                  </a:lnTo>
                  <a:lnTo>
                    <a:pt x="132460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4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7" y="299719"/>
                  </a:lnTo>
                  <a:lnTo>
                    <a:pt x="158242" y="303529"/>
                  </a:lnTo>
                  <a:lnTo>
                    <a:pt x="138683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1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5" y="309879"/>
                  </a:lnTo>
                  <a:lnTo>
                    <a:pt x="52197" y="311149"/>
                  </a:lnTo>
                  <a:lnTo>
                    <a:pt x="57657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1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89"/>
                  </a:moveTo>
                  <a:lnTo>
                    <a:pt x="119379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4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2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8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3" y="161289"/>
                  </a:moveTo>
                  <a:lnTo>
                    <a:pt x="197611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3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39"/>
                  </a:lnTo>
                  <a:lnTo>
                    <a:pt x="273557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2" y="163829"/>
                  </a:lnTo>
                  <a:lnTo>
                    <a:pt x="255016" y="166369"/>
                  </a:lnTo>
                  <a:lnTo>
                    <a:pt x="253110" y="168909"/>
                  </a:lnTo>
                  <a:lnTo>
                    <a:pt x="251968" y="172719"/>
                  </a:lnTo>
                  <a:lnTo>
                    <a:pt x="251332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6" y="189229"/>
                  </a:lnTo>
                  <a:lnTo>
                    <a:pt x="254761" y="193039"/>
                  </a:lnTo>
                  <a:lnTo>
                    <a:pt x="257428" y="195579"/>
                  </a:lnTo>
                  <a:lnTo>
                    <a:pt x="262127" y="200659"/>
                  </a:lnTo>
                  <a:lnTo>
                    <a:pt x="267589" y="201929"/>
                  </a:lnTo>
                  <a:lnTo>
                    <a:pt x="280161" y="201929"/>
                  </a:lnTo>
                  <a:lnTo>
                    <a:pt x="286384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3" y="182879"/>
                  </a:lnTo>
                  <a:lnTo>
                    <a:pt x="264541" y="181609"/>
                  </a:lnTo>
                  <a:lnTo>
                    <a:pt x="264159" y="179069"/>
                  </a:lnTo>
                  <a:lnTo>
                    <a:pt x="263651" y="176529"/>
                  </a:lnTo>
                  <a:lnTo>
                    <a:pt x="263905" y="175259"/>
                  </a:lnTo>
                  <a:lnTo>
                    <a:pt x="265683" y="170179"/>
                  </a:lnTo>
                  <a:lnTo>
                    <a:pt x="267843" y="166369"/>
                  </a:lnTo>
                  <a:lnTo>
                    <a:pt x="276986" y="154939"/>
                  </a:lnTo>
                  <a:lnTo>
                    <a:pt x="281050" y="148589"/>
                  </a:lnTo>
                  <a:lnTo>
                    <a:pt x="283082" y="143509"/>
                  </a:lnTo>
                  <a:lnTo>
                    <a:pt x="302259" y="143509"/>
                  </a:lnTo>
                  <a:lnTo>
                    <a:pt x="297179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09"/>
                  </a:moveTo>
                  <a:lnTo>
                    <a:pt x="283082" y="143509"/>
                  </a:lnTo>
                  <a:lnTo>
                    <a:pt x="290702" y="151129"/>
                  </a:lnTo>
                  <a:lnTo>
                    <a:pt x="293370" y="154939"/>
                  </a:lnTo>
                  <a:lnTo>
                    <a:pt x="294385" y="157479"/>
                  </a:lnTo>
                  <a:lnTo>
                    <a:pt x="295909" y="162559"/>
                  </a:lnTo>
                  <a:lnTo>
                    <a:pt x="296036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3" y="179069"/>
                  </a:lnTo>
                  <a:lnTo>
                    <a:pt x="283718" y="186689"/>
                  </a:lnTo>
                  <a:lnTo>
                    <a:pt x="280034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8" y="154939"/>
                  </a:lnTo>
                  <a:lnTo>
                    <a:pt x="311784" y="152399"/>
                  </a:lnTo>
                  <a:lnTo>
                    <a:pt x="306070" y="147319"/>
                  </a:lnTo>
                  <a:lnTo>
                    <a:pt x="302259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3" y="114299"/>
                  </a:lnTo>
                  <a:lnTo>
                    <a:pt x="255143" y="116839"/>
                  </a:lnTo>
                  <a:lnTo>
                    <a:pt x="251078" y="118109"/>
                  </a:lnTo>
                  <a:lnTo>
                    <a:pt x="227965" y="151129"/>
                  </a:lnTo>
                  <a:lnTo>
                    <a:pt x="228980" y="158749"/>
                  </a:lnTo>
                  <a:lnTo>
                    <a:pt x="230758" y="163829"/>
                  </a:lnTo>
                  <a:lnTo>
                    <a:pt x="233933" y="168909"/>
                  </a:lnTo>
                  <a:lnTo>
                    <a:pt x="244348" y="161289"/>
                  </a:lnTo>
                  <a:lnTo>
                    <a:pt x="241426" y="156209"/>
                  </a:lnTo>
                  <a:lnTo>
                    <a:pt x="240283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1" y="135889"/>
                  </a:lnTo>
                  <a:lnTo>
                    <a:pt x="253110" y="130809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5" y="118109"/>
                  </a:lnTo>
                  <a:lnTo>
                    <a:pt x="272287" y="115569"/>
                  </a:lnTo>
                  <a:lnTo>
                    <a:pt x="269112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2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8" y="123189"/>
                  </a:lnTo>
                  <a:lnTo>
                    <a:pt x="356139" y="116839"/>
                  </a:lnTo>
                  <a:lnTo>
                    <a:pt x="343407" y="116839"/>
                  </a:lnTo>
                  <a:lnTo>
                    <a:pt x="338327" y="114299"/>
                  </a:lnTo>
                  <a:lnTo>
                    <a:pt x="333375" y="111759"/>
                  </a:lnTo>
                  <a:lnTo>
                    <a:pt x="283082" y="87629"/>
                  </a:lnTo>
                  <a:close/>
                </a:path>
                <a:path w="436879" h="405129">
                  <a:moveTo>
                    <a:pt x="324357" y="46989"/>
                  </a:moveTo>
                  <a:lnTo>
                    <a:pt x="314578" y="55879"/>
                  </a:lnTo>
                  <a:lnTo>
                    <a:pt x="336296" y="102869"/>
                  </a:lnTo>
                  <a:lnTo>
                    <a:pt x="338835" y="107949"/>
                  </a:lnTo>
                  <a:lnTo>
                    <a:pt x="341249" y="113029"/>
                  </a:lnTo>
                  <a:lnTo>
                    <a:pt x="343407" y="116839"/>
                  </a:lnTo>
                  <a:lnTo>
                    <a:pt x="356139" y="116839"/>
                  </a:lnTo>
                  <a:lnTo>
                    <a:pt x="324357" y="46989"/>
                  </a:lnTo>
                  <a:close/>
                </a:path>
                <a:path w="436879" h="405129">
                  <a:moveTo>
                    <a:pt x="400278" y="15239"/>
                  </a:moveTo>
                  <a:lnTo>
                    <a:pt x="378841" y="1523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0" y="27939"/>
                  </a:lnTo>
                  <a:lnTo>
                    <a:pt x="381889" y="34289"/>
                  </a:lnTo>
                  <a:lnTo>
                    <a:pt x="371855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2" y="62229"/>
                  </a:lnTo>
                  <a:lnTo>
                    <a:pt x="363727" y="66039"/>
                  </a:lnTo>
                  <a:lnTo>
                    <a:pt x="363981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5" y="82549"/>
                  </a:lnTo>
                  <a:lnTo>
                    <a:pt x="375284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79" y="76199"/>
                  </a:lnTo>
                  <a:lnTo>
                    <a:pt x="383031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8" y="63499"/>
                  </a:lnTo>
                  <a:lnTo>
                    <a:pt x="377062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7" y="35559"/>
                  </a:lnTo>
                  <a:lnTo>
                    <a:pt x="396240" y="30479"/>
                  </a:lnTo>
                  <a:lnTo>
                    <a:pt x="415416" y="30479"/>
                  </a:lnTo>
                  <a:lnTo>
                    <a:pt x="410336" y="25399"/>
                  </a:lnTo>
                  <a:lnTo>
                    <a:pt x="400278" y="15239"/>
                  </a:lnTo>
                  <a:close/>
                </a:path>
                <a:path w="436879" h="405129">
                  <a:moveTo>
                    <a:pt x="415416" y="30479"/>
                  </a:moveTo>
                  <a:lnTo>
                    <a:pt x="396240" y="30479"/>
                  </a:lnTo>
                  <a:lnTo>
                    <a:pt x="403859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3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79" y="76199"/>
                  </a:lnTo>
                  <a:lnTo>
                    <a:pt x="408209" y="76199"/>
                  </a:lnTo>
                  <a:lnTo>
                    <a:pt x="418083" y="50799"/>
                  </a:lnTo>
                  <a:lnTo>
                    <a:pt x="431800" y="50799"/>
                  </a:lnTo>
                  <a:lnTo>
                    <a:pt x="436752" y="45719"/>
                  </a:lnTo>
                  <a:lnTo>
                    <a:pt x="433450" y="44449"/>
                  </a:lnTo>
                  <a:lnTo>
                    <a:pt x="430402" y="43179"/>
                  </a:lnTo>
                  <a:lnTo>
                    <a:pt x="427735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6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09"/>
                  </a:lnTo>
                  <a:lnTo>
                    <a:pt x="364235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09" y="22859"/>
                  </a:lnTo>
                  <a:lnTo>
                    <a:pt x="344297" y="27939"/>
                  </a:lnTo>
                  <a:lnTo>
                    <a:pt x="342010" y="33019"/>
                  </a:lnTo>
                  <a:lnTo>
                    <a:pt x="341122" y="36829"/>
                  </a:lnTo>
                  <a:lnTo>
                    <a:pt x="342137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4" y="46989"/>
                  </a:lnTo>
                  <a:lnTo>
                    <a:pt x="354583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400278" y="1523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3" y="50799"/>
                  </a:lnTo>
                  <a:lnTo>
                    <a:pt x="421004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420493" y="1018413"/>
              <a:ext cx="736409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Pääomatulot keskimäärin kunnittain Etelä-Savossa 2016 - 2017,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18863" y="173400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18863" y="173400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06491" y="173400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06491" y="173400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4475860" y="1653782"/>
              <a:ext cx="1270635" cy="194873"/>
            </a:xfrm>
            <a:prstGeom prst="rect">
              <a:avLst/>
            </a:prstGeom>
            <a:ln w="9524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896531" y="3339973"/>
              <a:ext cx="8683625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32" y="0"/>
                  </a:lnTo>
                </a:path>
              </a:pathLst>
            </a:custGeom>
            <a:ln w="19050">
              <a:solidFill>
                <a:srgbClr val="6CA6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741548" y="5550916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862" y="47243"/>
                  </a:lnTo>
                  <a:lnTo>
                    <a:pt x="0" y="201041"/>
                  </a:lnTo>
                  <a:lnTo>
                    <a:pt x="87756" y="295656"/>
                  </a:lnTo>
                  <a:lnTo>
                    <a:pt x="253619" y="141986"/>
                  </a:lnTo>
                  <a:lnTo>
                    <a:pt x="299337" y="141986"/>
                  </a:lnTo>
                  <a:lnTo>
                    <a:pt x="304419" y="6857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337" y="141986"/>
                  </a:moveTo>
                  <a:lnTo>
                    <a:pt x="253619" y="141986"/>
                  </a:lnTo>
                  <a:lnTo>
                    <a:pt x="297561" y="189230"/>
                  </a:lnTo>
                  <a:lnTo>
                    <a:pt x="299337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741548" y="5550916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419" y="6857"/>
                  </a:lnTo>
                  <a:lnTo>
                    <a:pt x="297561" y="189230"/>
                  </a:lnTo>
                  <a:lnTo>
                    <a:pt x="253619" y="141986"/>
                  </a:lnTo>
                  <a:lnTo>
                    <a:pt x="87756" y="295656"/>
                  </a:lnTo>
                  <a:lnTo>
                    <a:pt x="0" y="201041"/>
                  </a:lnTo>
                  <a:lnTo>
                    <a:pt x="165862" y="47243"/>
                  </a:lnTo>
                  <a:lnTo>
                    <a:pt x="12191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34492" y="6216672"/>
              <a:ext cx="628142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DE909F37-D292-454E-AE5C-8F7ACD87177F}"/>
              </a:ext>
            </a:extLst>
          </p:cNvPr>
          <p:cNvGrpSpPr/>
          <p:nvPr/>
        </p:nvGrpSpPr>
        <p:grpSpPr>
          <a:xfrm>
            <a:off x="467544" y="692696"/>
            <a:ext cx="8041844" cy="4549451"/>
            <a:chOff x="234492" y="1065657"/>
            <a:chExt cx="9404490" cy="5320331"/>
          </a:xfrm>
        </p:grpSpPr>
        <p:sp>
          <p:nvSpPr>
            <p:cNvPr id="2" name="object 2"/>
            <p:cNvSpPr/>
            <p:nvPr/>
          </p:nvSpPr>
          <p:spPr>
            <a:xfrm>
              <a:off x="566102" y="5756148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535668" y="5292852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6102" y="5292852"/>
              <a:ext cx="8696960" cy="0"/>
            </a:xfrm>
            <a:custGeom>
              <a:avLst/>
              <a:gdLst/>
              <a:ahLst/>
              <a:cxnLst/>
              <a:rect l="l" t="t" r="r" b="b"/>
              <a:pathLst>
                <a:path w="8696960">
                  <a:moveTo>
                    <a:pt x="0" y="0"/>
                  </a:moveTo>
                  <a:lnTo>
                    <a:pt x="86967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35668" y="4831080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58656" y="483108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3964" y="4831080"/>
              <a:ext cx="4502150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6102" y="4831080"/>
              <a:ext cx="3445510" cy="0"/>
            </a:xfrm>
            <a:custGeom>
              <a:avLst/>
              <a:gdLst/>
              <a:ahLst/>
              <a:cxnLst/>
              <a:rect l="l" t="t" r="r" b="b"/>
              <a:pathLst>
                <a:path w="3445510">
                  <a:moveTo>
                    <a:pt x="0" y="0"/>
                  </a:moveTo>
                  <a:lnTo>
                    <a:pt x="344506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35668" y="4367784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58656" y="436778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3964" y="4367784"/>
              <a:ext cx="4502150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51404" y="4367784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6102" y="4367784"/>
              <a:ext cx="2012950" cy="0"/>
            </a:xfrm>
            <a:custGeom>
              <a:avLst/>
              <a:gdLst/>
              <a:ahLst/>
              <a:cxnLst/>
              <a:rect l="l" t="t" r="r" b="b"/>
              <a:pathLst>
                <a:path w="2012950">
                  <a:moveTo>
                    <a:pt x="0" y="0"/>
                  </a:moveTo>
                  <a:lnTo>
                    <a:pt x="20125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35668" y="3904488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58656" y="3904488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3964" y="3904488"/>
              <a:ext cx="4502150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51404" y="3904488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5855" y="3904488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1832" y="3904488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102" y="3904488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35668" y="3441192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58656" y="3441192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1643" y="3441192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93535" y="3441192"/>
              <a:ext cx="2115820" cy="0"/>
            </a:xfrm>
            <a:custGeom>
              <a:avLst/>
              <a:gdLst/>
              <a:ahLst/>
              <a:cxnLst/>
              <a:rect l="l" t="t" r="r" b="b"/>
              <a:pathLst>
                <a:path w="2115820">
                  <a:moveTo>
                    <a:pt x="0" y="0"/>
                  </a:moveTo>
                  <a:lnTo>
                    <a:pt x="2115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37988" y="3441192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83964" y="3441192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1404" y="3441192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95855" y="3441192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1832" y="3441192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6102" y="3441192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35668" y="2979420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58656" y="297942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81643" y="297942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70547" y="2979420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1638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93535" y="297942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37988" y="2979420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3964" y="2979420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51404" y="2979420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95855" y="2979420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8844" y="297942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1832" y="297942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6102" y="2979420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35668" y="2516124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58656" y="251612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81643" y="251612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03107" y="251612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26095" y="251612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49083" y="251612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70547" y="251612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93535" y="251612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37988" y="2516124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83964" y="2516124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1404" y="2516124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95855" y="2516124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18844" y="251612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41832" y="251612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6102" y="2516124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6102" y="1590167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6102" y="1590167"/>
              <a:ext cx="9072880" cy="4166235"/>
            </a:xfrm>
            <a:custGeom>
              <a:avLst/>
              <a:gdLst/>
              <a:ahLst/>
              <a:cxnLst/>
              <a:rect l="l" t="t" r="r" b="b"/>
              <a:pathLst>
                <a:path w="9072880" h="4166235">
                  <a:moveTo>
                    <a:pt x="0" y="4165980"/>
                  </a:moveTo>
                  <a:lnTo>
                    <a:pt x="9072372" y="416598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9036" y="2052828"/>
              <a:ext cx="273050" cy="2129155"/>
            </a:xfrm>
            <a:custGeom>
              <a:avLst/>
              <a:gdLst/>
              <a:ahLst/>
              <a:cxnLst/>
              <a:rect l="l" t="t" r="r" b="b"/>
              <a:pathLst>
                <a:path w="273050" h="2129154">
                  <a:moveTo>
                    <a:pt x="272795" y="0"/>
                  </a:moveTo>
                  <a:lnTo>
                    <a:pt x="0" y="0"/>
                  </a:lnTo>
                  <a:lnTo>
                    <a:pt x="0" y="2129028"/>
                  </a:lnTo>
                  <a:lnTo>
                    <a:pt x="272795" y="2129028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46047" y="2052828"/>
              <a:ext cx="273050" cy="1249680"/>
            </a:xfrm>
            <a:custGeom>
              <a:avLst/>
              <a:gdLst/>
              <a:ahLst/>
              <a:cxnLst/>
              <a:rect l="l" t="t" r="r" b="b"/>
              <a:pathLst>
                <a:path w="273050" h="1249679">
                  <a:moveTo>
                    <a:pt x="272796" y="0"/>
                  </a:moveTo>
                  <a:lnTo>
                    <a:pt x="0" y="0"/>
                  </a:lnTo>
                  <a:lnTo>
                    <a:pt x="0" y="1249679"/>
                  </a:lnTo>
                  <a:lnTo>
                    <a:pt x="272796" y="124967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23060" y="2052828"/>
              <a:ext cx="273050" cy="1990725"/>
            </a:xfrm>
            <a:custGeom>
              <a:avLst/>
              <a:gdLst/>
              <a:ahLst/>
              <a:cxnLst/>
              <a:rect l="l" t="t" r="r" b="b"/>
              <a:pathLst>
                <a:path w="273050" h="1990725">
                  <a:moveTo>
                    <a:pt x="272796" y="0"/>
                  </a:moveTo>
                  <a:lnTo>
                    <a:pt x="0" y="0"/>
                  </a:lnTo>
                  <a:lnTo>
                    <a:pt x="0" y="1990344"/>
                  </a:lnTo>
                  <a:lnTo>
                    <a:pt x="272796" y="199034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01595" y="1914144"/>
              <a:ext cx="273050" cy="139065"/>
            </a:xfrm>
            <a:custGeom>
              <a:avLst/>
              <a:gdLst/>
              <a:ahLst/>
              <a:cxnLst/>
              <a:rect l="l" t="t" r="r" b="b"/>
              <a:pathLst>
                <a:path w="273050" h="139064">
                  <a:moveTo>
                    <a:pt x="27279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72796" y="13868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78607" y="2052828"/>
              <a:ext cx="273050" cy="2453640"/>
            </a:xfrm>
            <a:custGeom>
              <a:avLst/>
              <a:gdLst/>
              <a:ahLst/>
              <a:cxnLst/>
              <a:rect l="l" t="t" r="r" b="b"/>
              <a:pathLst>
                <a:path w="273050" h="2453640">
                  <a:moveTo>
                    <a:pt x="272796" y="0"/>
                  </a:moveTo>
                  <a:lnTo>
                    <a:pt x="0" y="0"/>
                  </a:lnTo>
                  <a:lnTo>
                    <a:pt x="0" y="2453640"/>
                  </a:lnTo>
                  <a:lnTo>
                    <a:pt x="272796" y="245364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55620" y="2052828"/>
              <a:ext cx="273050" cy="417830"/>
            </a:xfrm>
            <a:custGeom>
              <a:avLst/>
              <a:gdLst/>
              <a:ahLst/>
              <a:cxnLst/>
              <a:rect l="l" t="t" r="r" b="b"/>
              <a:pathLst>
                <a:path w="273050" h="417830">
                  <a:moveTo>
                    <a:pt x="272795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272795" y="417575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32632" y="2052828"/>
              <a:ext cx="274320" cy="186055"/>
            </a:xfrm>
            <a:custGeom>
              <a:avLst/>
              <a:gdLst/>
              <a:ahLst/>
              <a:cxnLst/>
              <a:rect l="l" t="t" r="r" b="b"/>
              <a:pathLst>
                <a:path w="274320" h="186055">
                  <a:moveTo>
                    <a:pt x="274319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274319" y="185927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11167" y="2052828"/>
              <a:ext cx="273050" cy="3008630"/>
            </a:xfrm>
            <a:custGeom>
              <a:avLst/>
              <a:gdLst/>
              <a:ahLst/>
              <a:cxnLst/>
              <a:rect l="l" t="t" r="r" b="b"/>
              <a:pathLst>
                <a:path w="273050" h="3008629">
                  <a:moveTo>
                    <a:pt x="272796" y="0"/>
                  </a:moveTo>
                  <a:lnTo>
                    <a:pt x="0" y="0"/>
                  </a:lnTo>
                  <a:lnTo>
                    <a:pt x="0" y="3008376"/>
                  </a:lnTo>
                  <a:lnTo>
                    <a:pt x="272796" y="300837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88179" y="2052828"/>
              <a:ext cx="273050" cy="139065"/>
            </a:xfrm>
            <a:custGeom>
              <a:avLst/>
              <a:gdLst/>
              <a:ahLst/>
              <a:cxnLst/>
              <a:rect l="l" t="t" r="r" b="b"/>
              <a:pathLst>
                <a:path w="273050" h="139064">
                  <a:moveTo>
                    <a:pt x="27279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72796" y="13868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5191" y="2052828"/>
              <a:ext cx="273050" cy="1620520"/>
            </a:xfrm>
            <a:custGeom>
              <a:avLst/>
              <a:gdLst/>
              <a:ahLst/>
              <a:cxnLst/>
              <a:rect l="l" t="t" r="r" b="b"/>
              <a:pathLst>
                <a:path w="273050" h="1620520">
                  <a:moveTo>
                    <a:pt x="272796" y="0"/>
                  </a:moveTo>
                  <a:lnTo>
                    <a:pt x="0" y="0"/>
                  </a:lnTo>
                  <a:lnTo>
                    <a:pt x="0" y="1620012"/>
                  </a:lnTo>
                  <a:lnTo>
                    <a:pt x="272796" y="162001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43728" y="2052828"/>
              <a:ext cx="273050" cy="370840"/>
            </a:xfrm>
            <a:custGeom>
              <a:avLst/>
              <a:gdLst/>
              <a:ahLst/>
              <a:cxnLst/>
              <a:rect l="l" t="t" r="r" b="b"/>
              <a:pathLst>
                <a:path w="273050" h="370839">
                  <a:moveTo>
                    <a:pt x="272796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72796" y="37033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20740" y="2052828"/>
              <a:ext cx="273050" cy="1713230"/>
            </a:xfrm>
            <a:custGeom>
              <a:avLst/>
              <a:gdLst/>
              <a:ahLst/>
              <a:cxnLst/>
              <a:rect l="l" t="t" r="r" b="b"/>
              <a:pathLst>
                <a:path w="273050" h="1713229">
                  <a:moveTo>
                    <a:pt x="272796" y="0"/>
                  </a:moveTo>
                  <a:lnTo>
                    <a:pt x="0" y="0"/>
                  </a:lnTo>
                  <a:lnTo>
                    <a:pt x="0" y="1712976"/>
                  </a:lnTo>
                  <a:lnTo>
                    <a:pt x="272796" y="171297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97752" y="2052828"/>
              <a:ext cx="273050" cy="1065530"/>
            </a:xfrm>
            <a:custGeom>
              <a:avLst/>
              <a:gdLst/>
              <a:ahLst/>
              <a:cxnLst/>
              <a:rect l="l" t="t" r="r" b="b"/>
              <a:pathLst>
                <a:path w="273050" h="1065530">
                  <a:moveTo>
                    <a:pt x="272796" y="0"/>
                  </a:moveTo>
                  <a:lnTo>
                    <a:pt x="0" y="0"/>
                  </a:lnTo>
                  <a:lnTo>
                    <a:pt x="0" y="1065276"/>
                  </a:lnTo>
                  <a:lnTo>
                    <a:pt x="272796" y="106527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76288" y="2052828"/>
              <a:ext cx="273050" cy="786765"/>
            </a:xfrm>
            <a:custGeom>
              <a:avLst/>
              <a:gdLst/>
              <a:ahLst/>
              <a:cxnLst/>
              <a:rect l="l" t="t" r="r" b="b"/>
              <a:pathLst>
                <a:path w="273050" h="786764">
                  <a:moveTo>
                    <a:pt x="272795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72795" y="786384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53300" y="2052828"/>
              <a:ext cx="273050" cy="741045"/>
            </a:xfrm>
            <a:custGeom>
              <a:avLst/>
              <a:gdLst/>
              <a:ahLst/>
              <a:cxnLst/>
              <a:rect l="l" t="t" r="r" b="b"/>
              <a:pathLst>
                <a:path w="273050" h="741044">
                  <a:moveTo>
                    <a:pt x="272796" y="0"/>
                  </a:moveTo>
                  <a:lnTo>
                    <a:pt x="0" y="0"/>
                  </a:lnTo>
                  <a:lnTo>
                    <a:pt x="0" y="740663"/>
                  </a:lnTo>
                  <a:lnTo>
                    <a:pt x="272796" y="74066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30311" y="2052828"/>
              <a:ext cx="273050" cy="786765"/>
            </a:xfrm>
            <a:custGeom>
              <a:avLst/>
              <a:gdLst/>
              <a:ahLst/>
              <a:cxnLst/>
              <a:rect l="l" t="t" r="r" b="b"/>
              <a:pathLst>
                <a:path w="273050" h="786764">
                  <a:moveTo>
                    <a:pt x="272796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72796" y="78638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08847" y="2052828"/>
              <a:ext cx="273050" cy="1805939"/>
            </a:xfrm>
            <a:custGeom>
              <a:avLst/>
              <a:gdLst/>
              <a:ahLst/>
              <a:cxnLst/>
              <a:rect l="l" t="t" r="r" b="b"/>
              <a:pathLst>
                <a:path w="273050" h="1805939">
                  <a:moveTo>
                    <a:pt x="272796" y="0"/>
                  </a:moveTo>
                  <a:lnTo>
                    <a:pt x="0" y="0"/>
                  </a:lnTo>
                  <a:lnTo>
                    <a:pt x="0" y="1805939"/>
                  </a:lnTo>
                  <a:lnTo>
                    <a:pt x="272796" y="180593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785859" y="2052828"/>
              <a:ext cx="273050" cy="3148965"/>
            </a:xfrm>
            <a:custGeom>
              <a:avLst/>
              <a:gdLst/>
              <a:ahLst/>
              <a:cxnLst/>
              <a:rect l="l" t="t" r="r" b="b"/>
              <a:pathLst>
                <a:path w="273050" h="3148965">
                  <a:moveTo>
                    <a:pt x="272796" y="0"/>
                  </a:moveTo>
                  <a:lnTo>
                    <a:pt x="0" y="0"/>
                  </a:lnTo>
                  <a:lnTo>
                    <a:pt x="0" y="3148584"/>
                  </a:lnTo>
                  <a:lnTo>
                    <a:pt x="272796" y="314858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262871" y="2052828"/>
              <a:ext cx="273050" cy="3519170"/>
            </a:xfrm>
            <a:custGeom>
              <a:avLst/>
              <a:gdLst/>
              <a:ahLst/>
              <a:cxnLst/>
              <a:rect l="l" t="t" r="r" b="b"/>
              <a:pathLst>
                <a:path w="273050" h="3519170">
                  <a:moveTo>
                    <a:pt x="272796" y="0"/>
                  </a:moveTo>
                  <a:lnTo>
                    <a:pt x="0" y="0"/>
                  </a:lnTo>
                  <a:lnTo>
                    <a:pt x="0" y="3518916"/>
                  </a:lnTo>
                  <a:lnTo>
                    <a:pt x="272796" y="351891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9036" y="2052828"/>
              <a:ext cx="273050" cy="2129155"/>
            </a:xfrm>
            <a:custGeom>
              <a:avLst/>
              <a:gdLst/>
              <a:ahLst/>
              <a:cxnLst/>
              <a:rect l="l" t="t" r="r" b="b"/>
              <a:pathLst>
                <a:path w="273050" h="2129154">
                  <a:moveTo>
                    <a:pt x="0" y="2129028"/>
                  </a:moveTo>
                  <a:lnTo>
                    <a:pt x="272795" y="2129028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212902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46047" y="2052828"/>
              <a:ext cx="273050" cy="1249680"/>
            </a:xfrm>
            <a:custGeom>
              <a:avLst/>
              <a:gdLst/>
              <a:ahLst/>
              <a:cxnLst/>
              <a:rect l="l" t="t" r="r" b="b"/>
              <a:pathLst>
                <a:path w="273050" h="1249679">
                  <a:moveTo>
                    <a:pt x="0" y="1249679"/>
                  </a:moveTo>
                  <a:lnTo>
                    <a:pt x="272796" y="124967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2496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23060" y="2052828"/>
              <a:ext cx="273050" cy="1990725"/>
            </a:xfrm>
            <a:custGeom>
              <a:avLst/>
              <a:gdLst/>
              <a:ahLst/>
              <a:cxnLst/>
              <a:rect l="l" t="t" r="r" b="b"/>
              <a:pathLst>
                <a:path w="273050" h="1990725">
                  <a:moveTo>
                    <a:pt x="0" y="1990344"/>
                  </a:moveTo>
                  <a:lnTo>
                    <a:pt x="272796" y="199034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99034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101595" y="1914144"/>
              <a:ext cx="273050" cy="139065"/>
            </a:xfrm>
            <a:custGeom>
              <a:avLst/>
              <a:gdLst/>
              <a:ahLst/>
              <a:cxnLst/>
              <a:rect l="l" t="t" r="r" b="b"/>
              <a:pathLst>
                <a:path w="273050" h="139064">
                  <a:moveTo>
                    <a:pt x="0" y="0"/>
                  </a:moveTo>
                  <a:lnTo>
                    <a:pt x="272796" y="0"/>
                  </a:lnTo>
                  <a:lnTo>
                    <a:pt x="272796" y="138684"/>
                  </a:lnTo>
                  <a:lnTo>
                    <a:pt x="0" y="1386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78607" y="2052828"/>
              <a:ext cx="273050" cy="2453640"/>
            </a:xfrm>
            <a:custGeom>
              <a:avLst/>
              <a:gdLst/>
              <a:ahLst/>
              <a:cxnLst/>
              <a:rect l="l" t="t" r="r" b="b"/>
              <a:pathLst>
                <a:path w="273050" h="2453640">
                  <a:moveTo>
                    <a:pt x="0" y="2453640"/>
                  </a:moveTo>
                  <a:lnTo>
                    <a:pt x="272796" y="2453640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45364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055620" y="2052828"/>
              <a:ext cx="273050" cy="417830"/>
            </a:xfrm>
            <a:custGeom>
              <a:avLst/>
              <a:gdLst/>
              <a:ahLst/>
              <a:cxnLst/>
              <a:rect l="l" t="t" r="r" b="b"/>
              <a:pathLst>
                <a:path w="273050" h="417830">
                  <a:moveTo>
                    <a:pt x="0" y="417575"/>
                  </a:moveTo>
                  <a:lnTo>
                    <a:pt x="272795" y="417575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32632" y="2052828"/>
              <a:ext cx="274320" cy="186055"/>
            </a:xfrm>
            <a:custGeom>
              <a:avLst/>
              <a:gdLst/>
              <a:ahLst/>
              <a:cxnLst/>
              <a:rect l="l" t="t" r="r" b="b"/>
              <a:pathLst>
                <a:path w="274320" h="186055">
                  <a:moveTo>
                    <a:pt x="0" y="185927"/>
                  </a:moveTo>
                  <a:lnTo>
                    <a:pt x="274319" y="185927"/>
                  </a:lnTo>
                  <a:lnTo>
                    <a:pt x="274319" y="0"/>
                  </a:lnTo>
                  <a:lnTo>
                    <a:pt x="0" y="0"/>
                  </a:lnTo>
                  <a:lnTo>
                    <a:pt x="0" y="18592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11167" y="2052828"/>
              <a:ext cx="273050" cy="3008630"/>
            </a:xfrm>
            <a:custGeom>
              <a:avLst/>
              <a:gdLst/>
              <a:ahLst/>
              <a:cxnLst/>
              <a:rect l="l" t="t" r="r" b="b"/>
              <a:pathLst>
                <a:path w="273050" h="3008629">
                  <a:moveTo>
                    <a:pt x="0" y="3008376"/>
                  </a:moveTo>
                  <a:lnTo>
                    <a:pt x="272796" y="3008376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00837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88179" y="2052828"/>
              <a:ext cx="273050" cy="139065"/>
            </a:xfrm>
            <a:custGeom>
              <a:avLst/>
              <a:gdLst/>
              <a:ahLst/>
              <a:cxnLst/>
              <a:rect l="l" t="t" r="r" b="b"/>
              <a:pathLst>
                <a:path w="273050" h="139064">
                  <a:moveTo>
                    <a:pt x="0" y="138684"/>
                  </a:moveTo>
                  <a:lnTo>
                    <a:pt x="272796" y="13868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65191" y="2052828"/>
              <a:ext cx="273050" cy="1620520"/>
            </a:xfrm>
            <a:custGeom>
              <a:avLst/>
              <a:gdLst/>
              <a:ahLst/>
              <a:cxnLst/>
              <a:rect l="l" t="t" r="r" b="b"/>
              <a:pathLst>
                <a:path w="273050" h="1620520">
                  <a:moveTo>
                    <a:pt x="0" y="1620012"/>
                  </a:moveTo>
                  <a:lnTo>
                    <a:pt x="272796" y="1620012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62001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443728" y="2052828"/>
              <a:ext cx="273050" cy="370840"/>
            </a:xfrm>
            <a:custGeom>
              <a:avLst/>
              <a:gdLst/>
              <a:ahLst/>
              <a:cxnLst/>
              <a:rect l="l" t="t" r="r" b="b"/>
              <a:pathLst>
                <a:path w="273050" h="370839">
                  <a:moveTo>
                    <a:pt x="0" y="370332"/>
                  </a:moveTo>
                  <a:lnTo>
                    <a:pt x="272796" y="370332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20740" y="2052828"/>
              <a:ext cx="273050" cy="1713230"/>
            </a:xfrm>
            <a:custGeom>
              <a:avLst/>
              <a:gdLst/>
              <a:ahLst/>
              <a:cxnLst/>
              <a:rect l="l" t="t" r="r" b="b"/>
              <a:pathLst>
                <a:path w="273050" h="1713229">
                  <a:moveTo>
                    <a:pt x="0" y="1712976"/>
                  </a:moveTo>
                  <a:lnTo>
                    <a:pt x="272796" y="1712976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71297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397752" y="2052828"/>
              <a:ext cx="273050" cy="1065530"/>
            </a:xfrm>
            <a:custGeom>
              <a:avLst/>
              <a:gdLst/>
              <a:ahLst/>
              <a:cxnLst/>
              <a:rect l="l" t="t" r="r" b="b"/>
              <a:pathLst>
                <a:path w="273050" h="1065530">
                  <a:moveTo>
                    <a:pt x="0" y="1065276"/>
                  </a:moveTo>
                  <a:lnTo>
                    <a:pt x="272796" y="1065276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06527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76288" y="2052828"/>
              <a:ext cx="273050" cy="786765"/>
            </a:xfrm>
            <a:custGeom>
              <a:avLst/>
              <a:gdLst/>
              <a:ahLst/>
              <a:cxnLst/>
              <a:rect l="l" t="t" r="r" b="b"/>
              <a:pathLst>
                <a:path w="273050" h="786764">
                  <a:moveTo>
                    <a:pt x="0" y="786384"/>
                  </a:moveTo>
                  <a:lnTo>
                    <a:pt x="272795" y="786384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53300" y="2052828"/>
              <a:ext cx="273050" cy="741045"/>
            </a:xfrm>
            <a:custGeom>
              <a:avLst/>
              <a:gdLst/>
              <a:ahLst/>
              <a:cxnLst/>
              <a:rect l="l" t="t" r="r" b="b"/>
              <a:pathLst>
                <a:path w="273050" h="741044">
                  <a:moveTo>
                    <a:pt x="0" y="740663"/>
                  </a:moveTo>
                  <a:lnTo>
                    <a:pt x="272796" y="740663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4066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830311" y="2052828"/>
              <a:ext cx="273050" cy="786765"/>
            </a:xfrm>
            <a:custGeom>
              <a:avLst/>
              <a:gdLst/>
              <a:ahLst/>
              <a:cxnLst/>
              <a:rect l="l" t="t" r="r" b="b"/>
              <a:pathLst>
                <a:path w="273050" h="786764">
                  <a:moveTo>
                    <a:pt x="0" y="786384"/>
                  </a:moveTo>
                  <a:lnTo>
                    <a:pt x="272796" y="78638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308847" y="2052828"/>
              <a:ext cx="273050" cy="1805939"/>
            </a:xfrm>
            <a:custGeom>
              <a:avLst/>
              <a:gdLst/>
              <a:ahLst/>
              <a:cxnLst/>
              <a:rect l="l" t="t" r="r" b="b"/>
              <a:pathLst>
                <a:path w="273050" h="1805939">
                  <a:moveTo>
                    <a:pt x="0" y="1805939"/>
                  </a:moveTo>
                  <a:lnTo>
                    <a:pt x="272796" y="180593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8059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785859" y="2052828"/>
              <a:ext cx="273050" cy="3148965"/>
            </a:xfrm>
            <a:custGeom>
              <a:avLst/>
              <a:gdLst/>
              <a:ahLst/>
              <a:cxnLst/>
              <a:rect l="l" t="t" r="r" b="b"/>
              <a:pathLst>
                <a:path w="273050" h="3148965">
                  <a:moveTo>
                    <a:pt x="0" y="3148584"/>
                  </a:moveTo>
                  <a:lnTo>
                    <a:pt x="272796" y="314858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1485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262871" y="2052828"/>
              <a:ext cx="273050" cy="3519170"/>
            </a:xfrm>
            <a:custGeom>
              <a:avLst/>
              <a:gdLst/>
              <a:ahLst/>
              <a:cxnLst/>
              <a:rect l="l" t="t" r="r" b="b"/>
              <a:pathLst>
                <a:path w="273050" h="3519170">
                  <a:moveTo>
                    <a:pt x="0" y="3518916"/>
                  </a:moveTo>
                  <a:lnTo>
                    <a:pt x="272796" y="3518916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518916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6102" y="2053082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1141272" y="3348990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1618614" y="408965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2175510" y="1641221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2573782" y="4552696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3100197" y="2515743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3577844" y="2284096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4006722" y="510832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4532757" y="2237740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4961634" y="371932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5488051" y="2469388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5916929" y="381203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6394450" y="3163697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6871842" y="288607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7349490" y="2839720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7827008" y="288607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8304656" y="390474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8782304" y="524738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9259569" y="555612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19226" y="5687441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19226" y="5224526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-70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19226" y="4761484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19226" y="4228719"/>
              <a:ext cx="6273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05160" algn="l"/>
                </a:tabLst>
              </a:pPr>
              <a:r>
                <a:rPr sz="1026" spc="-6" baseline="3472" dirty="0">
                  <a:latin typeface="Arial"/>
                  <a:cs typeface="Arial"/>
                </a:rPr>
                <a:t>-5</a:t>
              </a:r>
              <a:r>
                <a:rPr sz="1026" baseline="3472" dirty="0">
                  <a:latin typeface="Arial"/>
                  <a:cs typeface="Arial"/>
                </a:rPr>
                <a:t>0	</a:t>
              </a: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19226" y="3835528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319226" y="3372485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319226" y="2909569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319226" y="2446528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409752" y="1983486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353058" y="1520571"/>
              <a:ext cx="13842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622808" y="5835650"/>
              <a:ext cx="842011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9187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578102" y="5835650"/>
              <a:ext cx="842011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864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2533014" y="5835650"/>
              <a:ext cx="842011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9187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488182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965828" y="5835650"/>
              <a:ext cx="842011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9187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920741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5398389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5876035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353683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6831329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7308595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7786243" y="583565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8263890" y="5835650"/>
              <a:ext cx="131953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8643" algn="l"/>
                  <a:tab pos="827514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2375154" y="1065657"/>
              <a:ext cx="526415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Joroisissa 2000 - 2018,</a:t>
              </a:r>
              <a:r>
                <a:rPr sz="1368" b="1" spc="9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48DB448A-8DA0-44B8-881D-777F258543D7}"/>
              </a:ext>
            </a:extLst>
          </p:cNvPr>
          <p:cNvGrpSpPr/>
          <p:nvPr/>
        </p:nvGrpSpPr>
        <p:grpSpPr>
          <a:xfrm>
            <a:off x="395536" y="404664"/>
            <a:ext cx="7564329" cy="4897311"/>
            <a:chOff x="597293" y="887793"/>
            <a:chExt cx="7564329" cy="4897311"/>
          </a:xfrm>
        </p:grpSpPr>
        <p:sp>
          <p:nvSpPr>
            <p:cNvPr id="11" name="object 11"/>
            <p:cNvSpPr txBox="1"/>
            <p:nvPr/>
          </p:nvSpPr>
          <p:spPr>
            <a:xfrm>
              <a:off x="741309" y="5640321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6BE30B0-0616-4E23-AF98-F6E3A3E3C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293" y="887793"/>
              <a:ext cx="7564329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2952457D-02DB-406C-A693-D0B060EBC1E0}"/>
              </a:ext>
            </a:extLst>
          </p:cNvPr>
          <p:cNvGrpSpPr/>
          <p:nvPr/>
        </p:nvGrpSpPr>
        <p:grpSpPr>
          <a:xfrm>
            <a:off x="323528" y="548680"/>
            <a:ext cx="7548690" cy="4836242"/>
            <a:chOff x="662451" y="822634"/>
            <a:chExt cx="7548690" cy="4836242"/>
          </a:xfrm>
        </p:grpSpPr>
        <p:sp>
          <p:nvSpPr>
            <p:cNvPr id="11" name="object 11"/>
            <p:cNvSpPr txBox="1"/>
            <p:nvPr/>
          </p:nvSpPr>
          <p:spPr>
            <a:xfrm>
              <a:off x="792770" y="5514093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39A62C65-E29E-4554-8478-101616638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451" y="822634"/>
              <a:ext cx="7548690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7506C45-9BD7-4C4B-BA21-00916837B222}"/>
              </a:ext>
            </a:extLst>
          </p:cNvPr>
          <p:cNvGrpSpPr/>
          <p:nvPr/>
        </p:nvGrpSpPr>
        <p:grpSpPr>
          <a:xfrm>
            <a:off x="323528" y="548680"/>
            <a:ext cx="7583982" cy="4901400"/>
            <a:chOff x="532133" y="822635"/>
            <a:chExt cx="7583982" cy="4901400"/>
          </a:xfrm>
        </p:grpSpPr>
        <p:sp>
          <p:nvSpPr>
            <p:cNvPr id="17" name="object 17"/>
            <p:cNvSpPr txBox="1"/>
            <p:nvPr/>
          </p:nvSpPr>
          <p:spPr>
            <a:xfrm>
              <a:off x="792770" y="5579252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544D5B5A-6CC5-4B1A-A110-3F9A60F34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33" y="822635"/>
              <a:ext cx="7574756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1B0A7DF-E9B4-4201-BB17-B061AE6C09B0}"/>
              </a:ext>
            </a:extLst>
          </p:cNvPr>
          <p:cNvGrpSpPr/>
          <p:nvPr/>
        </p:nvGrpSpPr>
        <p:grpSpPr>
          <a:xfrm>
            <a:off x="539552" y="476672"/>
            <a:ext cx="7388504" cy="4836242"/>
            <a:chOff x="923088" y="822634"/>
            <a:chExt cx="7388504" cy="4836242"/>
          </a:xfrm>
        </p:grpSpPr>
        <p:sp>
          <p:nvSpPr>
            <p:cNvPr id="17" name="object 17"/>
            <p:cNvSpPr txBox="1"/>
            <p:nvPr/>
          </p:nvSpPr>
          <p:spPr>
            <a:xfrm>
              <a:off x="988247" y="5514093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47D574D-D2D1-4D81-8B5D-C7970C3A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088" y="822634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26567795-7193-4605-B645-448799C3E3B3}"/>
              </a:ext>
            </a:extLst>
          </p:cNvPr>
          <p:cNvGrpSpPr/>
          <p:nvPr/>
        </p:nvGrpSpPr>
        <p:grpSpPr>
          <a:xfrm>
            <a:off x="395536" y="476672"/>
            <a:ext cx="7501771" cy="5031719"/>
            <a:chOff x="792769" y="822634"/>
            <a:chExt cx="7501771" cy="5031719"/>
          </a:xfrm>
        </p:grpSpPr>
        <p:sp>
          <p:nvSpPr>
            <p:cNvPr id="2" name="object 2"/>
            <p:cNvSpPr txBox="1"/>
            <p:nvPr/>
          </p:nvSpPr>
          <p:spPr>
            <a:xfrm>
              <a:off x="988247" y="5709570"/>
              <a:ext cx="603156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/ </a:t>
              </a:r>
              <a:r>
                <a:rPr sz="941" spc="-4" dirty="0">
                  <a:latin typeface="Arial"/>
                  <a:cs typeface="Arial"/>
                </a:rPr>
                <a:t>Työ- </a:t>
              </a:r>
              <a:r>
                <a:rPr sz="941" dirty="0">
                  <a:latin typeface="Arial"/>
                  <a:cs typeface="Arial"/>
                </a:rPr>
                <a:t>ja </a:t>
              </a:r>
              <a:r>
                <a:rPr sz="941" spc="-4" dirty="0">
                  <a:latin typeface="Arial"/>
                  <a:cs typeface="Arial"/>
                </a:rPr>
                <a:t>elinkeinoministeriö,</a:t>
              </a:r>
              <a:r>
                <a:rPr sz="941" spc="231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Työnvälitystilasto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AF758A54-71BA-4C28-8F3C-DB269119F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69" y="822634"/>
              <a:ext cx="7501771" cy="46397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Ryhmä 204">
            <a:extLst>
              <a:ext uri="{FF2B5EF4-FFF2-40B4-BE49-F238E27FC236}">
                <a16:creationId xmlns:a16="http://schemas.microsoft.com/office/drawing/2014/main" id="{3694D8AA-771D-4C75-B05C-D9CCBBEA969F}"/>
              </a:ext>
            </a:extLst>
          </p:cNvPr>
          <p:cNvGrpSpPr/>
          <p:nvPr/>
        </p:nvGrpSpPr>
        <p:grpSpPr>
          <a:xfrm>
            <a:off x="467544" y="692696"/>
            <a:ext cx="7788213" cy="4593371"/>
            <a:chOff x="234492" y="1014222"/>
            <a:chExt cx="9107882" cy="5371693"/>
          </a:xfrm>
        </p:grpSpPr>
        <p:sp>
          <p:nvSpPr>
            <p:cNvPr id="2" name="object 2"/>
            <p:cNvSpPr txBox="1"/>
            <p:nvPr/>
          </p:nvSpPr>
          <p:spPr>
            <a:xfrm>
              <a:off x="234492" y="6216599"/>
              <a:ext cx="7822566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9236964" y="5166360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3000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89035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3547" y="516636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39583" y="516636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5619" y="516636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91655" y="516636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7691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3728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9764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5800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1835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47871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3907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99944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5979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2016" y="516636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76527" y="516636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8494" y="5166360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36964" y="4782311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63000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89035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13547" y="4782311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39583" y="4782311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65619" y="4782311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1655" y="4782311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17691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43728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69764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5800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21835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7871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73907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99944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25979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52016" y="478231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76527" y="4782311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8494" y="4782311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236964" y="4399788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63000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89035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13547" y="439978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39583" y="439978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65619" y="439978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91655" y="439978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17691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43728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69764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95800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21835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47871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73907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99944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5979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52016" y="439978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76527" y="439978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8494" y="4399788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236964" y="4015740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763000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89035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13547" y="401574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39583" y="401574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65619" y="401574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91655" y="401574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17691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43728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9764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95800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21835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47871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73907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599944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25979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52016" y="401574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76527" y="401574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08494" y="4015740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236964" y="3631692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63000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89035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13547" y="363169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39583" y="363169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65619" y="363169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91655" y="363169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17691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43728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69764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95800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021835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47871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073907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99944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25979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52016" y="363169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76527" y="363169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08494" y="3631692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236964" y="3249168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763000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289035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813547" y="32491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39583" y="32491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865619" y="32491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391655" y="32491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917691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43728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69764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95800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21835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547871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073907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99944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125979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52016" y="324916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76527" y="32491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08494" y="3249168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236964" y="2865120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763000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13547" y="2865120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339583" y="286512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65619" y="286512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391655" y="286512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917691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43728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69764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95800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021835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547871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73907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99944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25979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52016" y="286512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176527" y="286512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08494" y="2865120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69764" y="2481072"/>
              <a:ext cx="4372610" cy="0"/>
            </a:xfrm>
            <a:custGeom>
              <a:avLst/>
              <a:gdLst/>
              <a:ahLst/>
              <a:cxnLst/>
              <a:rect l="l" t="t" r="r" b="b"/>
              <a:pathLst>
                <a:path w="4372609">
                  <a:moveTo>
                    <a:pt x="0" y="0"/>
                  </a:moveTo>
                  <a:lnTo>
                    <a:pt x="43721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495800" y="248107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021835" y="248107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547871" y="248107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73907" y="248107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99944" y="248107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125979" y="248107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52016" y="2481072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76527" y="24810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08494" y="2481072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08494" y="2098548"/>
              <a:ext cx="8533765" cy="0"/>
            </a:xfrm>
            <a:custGeom>
              <a:avLst/>
              <a:gdLst/>
              <a:ahLst/>
              <a:cxnLst/>
              <a:rect l="l" t="t" r="r" b="b"/>
              <a:pathLst>
                <a:path w="8533765">
                  <a:moveTo>
                    <a:pt x="0" y="0"/>
                  </a:moveTo>
                  <a:lnTo>
                    <a:pt x="85333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8494" y="1714754"/>
              <a:ext cx="8533765" cy="0"/>
            </a:xfrm>
            <a:custGeom>
              <a:avLst/>
              <a:gdLst/>
              <a:ahLst/>
              <a:cxnLst/>
              <a:rect l="l" t="t" r="r" b="b"/>
              <a:pathLst>
                <a:path w="8533765">
                  <a:moveTo>
                    <a:pt x="0" y="0"/>
                  </a:moveTo>
                  <a:lnTo>
                    <a:pt x="85333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8494" y="1714627"/>
              <a:ext cx="8533765" cy="3835400"/>
            </a:xfrm>
            <a:custGeom>
              <a:avLst/>
              <a:gdLst/>
              <a:ahLst/>
              <a:cxnLst/>
              <a:rect l="l" t="t" r="r" b="b"/>
              <a:pathLst>
                <a:path w="8533765" h="3835400">
                  <a:moveTo>
                    <a:pt x="0" y="3835400"/>
                  </a:moveTo>
                  <a:lnTo>
                    <a:pt x="8533383" y="3835400"/>
                  </a:lnTo>
                  <a:lnTo>
                    <a:pt x="8533383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14400" y="2284476"/>
              <a:ext cx="262255" cy="3265804"/>
            </a:xfrm>
            <a:custGeom>
              <a:avLst/>
              <a:gdLst/>
              <a:ahLst/>
              <a:cxnLst/>
              <a:rect l="l" t="t" r="r" b="b"/>
              <a:pathLst>
                <a:path w="262255" h="3265804">
                  <a:moveTo>
                    <a:pt x="262128" y="0"/>
                  </a:moveTo>
                  <a:lnTo>
                    <a:pt x="0" y="0"/>
                  </a:lnTo>
                  <a:lnTo>
                    <a:pt x="0" y="3265551"/>
                  </a:lnTo>
                  <a:lnTo>
                    <a:pt x="262128" y="3265551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388363" y="2208276"/>
              <a:ext cx="264160" cy="3342004"/>
            </a:xfrm>
            <a:custGeom>
              <a:avLst/>
              <a:gdLst/>
              <a:ahLst/>
              <a:cxnLst/>
              <a:rect l="l" t="t" r="r" b="b"/>
              <a:pathLst>
                <a:path w="264160" h="3342004">
                  <a:moveTo>
                    <a:pt x="263652" y="0"/>
                  </a:moveTo>
                  <a:lnTo>
                    <a:pt x="0" y="0"/>
                  </a:lnTo>
                  <a:lnTo>
                    <a:pt x="0" y="3341751"/>
                  </a:lnTo>
                  <a:lnTo>
                    <a:pt x="263652" y="3341751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62327" y="2234184"/>
              <a:ext cx="264160" cy="3315970"/>
            </a:xfrm>
            <a:custGeom>
              <a:avLst/>
              <a:gdLst/>
              <a:ahLst/>
              <a:cxnLst/>
              <a:rect l="l" t="t" r="r" b="b"/>
              <a:pathLst>
                <a:path w="264160" h="3315970">
                  <a:moveTo>
                    <a:pt x="263652" y="0"/>
                  </a:moveTo>
                  <a:lnTo>
                    <a:pt x="0" y="0"/>
                  </a:lnTo>
                  <a:lnTo>
                    <a:pt x="0" y="3315842"/>
                  </a:lnTo>
                  <a:lnTo>
                    <a:pt x="263652" y="3315842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36292" y="2264664"/>
              <a:ext cx="264160" cy="3285490"/>
            </a:xfrm>
            <a:custGeom>
              <a:avLst/>
              <a:gdLst/>
              <a:ahLst/>
              <a:cxnLst/>
              <a:rect l="l" t="t" r="r" b="b"/>
              <a:pathLst>
                <a:path w="264160" h="3285490">
                  <a:moveTo>
                    <a:pt x="263651" y="0"/>
                  </a:moveTo>
                  <a:lnTo>
                    <a:pt x="0" y="0"/>
                  </a:lnTo>
                  <a:lnTo>
                    <a:pt x="0" y="3285363"/>
                  </a:lnTo>
                  <a:lnTo>
                    <a:pt x="263651" y="3285363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10255" y="2378964"/>
              <a:ext cx="264160" cy="3171190"/>
            </a:xfrm>
            <a:custGeom>
              <a:avLst/>
              <a:gdLst/>
              <a:ahLst/>
              <a:cxnLst/>
              <a:rect l="l" t="t" r="r" b="b"/>
              <a:pathLst>
                <a:path w="264160" h="3171190">
                  <a:moveTo>
                    <a:pt x="263651" y="0"/>
                  </a:moveTo>
                  <a:lnTo>
                    <a:pt x="0" y="0"/>
                  </a:lnTo>
                  <a:lnTo>
                    <a:pt x="0" y="3171063"/>
                  </a:lnTo>
                  <a:lnTo>
                    <a:pt x="263651" y="3171063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284220" y="2450592"/>
              <a:ext cx="264160" cy="3099435"/>
            </a:xfrm>
            <a:custGeom>
              <a:avLst/>
              <a:gdLst/>
              <a:ahLst/>
              <a:cxnLst/>
              <a:rect l="l" t="t" r="r" b="b"/>
              <a:pathLst>
                <a:path w="264160" h="3099435">
                  <a:moveTo>
                    <a:pt x="263651" y="0"/>
                  </a:moveTo>
                  <a:lnTo>
                    <a:pt x="0" y="0"/>
                  </a:lnTo>
                  <a:lnTo>
                    <a:pt x="0" y="3099435"/>
                  </a:lnTo>
                  <a:lnTo>
                    <a:pt x="263651" y="309943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758184" y="2456688"/>
              <a:ext cx="264160" cy="3093720"/>
            </a:xfrm>
            <a:custGeom>
              <a:avLst/>
              <a:gdLst/>
              <a:ahLst/>
              <a:cxnLst/>
              <a:rect l="l" t="t" r="r" b="b"/>
              <a:pathLst>
                <a:path w="264160" h="3093720">
                  <a:moveTo>
                    <a:pt x="263651" y="0"/>
                  </a:moveTo>
                  <a:lnTo>
                    <a:pt x="0" y="0"/>
                  </a:lnTo>
                  <a:lnTo>
                    <a:pt x="0" y="3093339"/>
                  </a:lnTo>
                  <a:lnTo>
                    <a:pt x="263651" y="309333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232147" y="2354580"/>
              <a:ext cx="264160" cy="3195955"/>
            </a:xfrm>
            <a:custGeom>
              <a:avLst/>
              <a:gdLst/>
              <a:ahLst/>
              <a:cxnLst/>
              <a:rect l="l" t="t" r="r" b="b"/>
              <a:pathLst>
                <a:path w="264160" h="3195954">
                  <a:moveTo>
                    <a:pt x="263651" y="0"/>
                  </a:moveTo>
                  <a:lnTo>
                    <a:pt x="0" y="0"/>
                  </a:lnTo>
                  <a:lnTo>
                    <a:pt x="0" y="3195447"/>
                  </a:lnTo>
                  <a:lnTo>
                    <a:pt x="263651" y="3195447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06111" y="2374392"/>
              <a:ext cx="264160" cy="3175635"/>
            </a:xfrm>
            <a:custGeom>
              <a:avLst/>
              <a:gdLst/>
              <a:ahLst/>
              <a:cxnLst/>
              <a:rect l="l" t="t" r="r" b="b"/>
              <a:pathLst>
                <a:path w="264160" h="3175635">
                  <a:moveTo>
                    <a:pt x="263651" y="0"/>
                  </a:moveTo>
                  <a:lnTo>
                    <a:pt x="0" y="0"/>
                  </a:lnTo>
                  <a:lnTo>
                    <a:pt x="0" y="3175635"/>
                  </a:lnTo>
                  <a:lnTo>
                    <a:pt x="263651" y="317563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80076" y="2665476"/>
              <a:ext cx="264160" cy="2884805"/>
            </a:xfrm>
            <a:custGeom>
              <a:avLst/>
              <a:gdLst/>
              <a:ahLst/>
              <a:cxnLst/>
              <a:rect l="l" t="t" r="r" b="b"/>
              <a:pathLst>
                <a:path w="264160" h="2884804">
                  <a:moveTo>
                    <a:pt x="263651" y="0"/>
                  </a:moveTo>
                  <a:lnTo>
                    <a:pt x="0" y="0"/>
                  </a:lnTo>
                  <a:lnTo>
                    <a:pt x="0" y="2884551"/>
                  </a:lnTo>
                  <a:lnTo>
                    <a:pt x="263651" y="2884551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54040" y="2510028"/>
              <a:ext cx="264160" cy="3040380"/>
            </a:xfrm>
            <a:custGeom>
              <a:avLst/>
              <a:gdLst/>
              <a:ahLst/>
              <a:cxnLst/>
              <a:rect l="l" t="t" r="r" b="b"/>
              <a:pathLst>
                <a:path w="264160" h="3040379">
                  <a:moveTo>
                    <a:pt x="263651" y="0"/>
                  </a:moveTo>
                  <a:lnTo>
                    <a:pt x="0" y="0"/>
                  </a:lnTo>
                  <a:lnTo>
                    <a:pt x="0" y="3039999"/>
                  </a:lnTo>
                  <a:lnTo>
                    <a:pt x="263651" y="303999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128003" y="2479548"/>
              <a:ext cx="264160" cy="3070860"/>
            </a:xfrm>
            <a:custGeom>
              <a:avLst/>
              <a:gdLst/>
              <a:ahLst/>
              <a:cxnLst/>
              <a:rect l="l" t="t" r="r" b="b"/>
              <a:pathLst>
                <a:path w="264160" h="3070860">
                  <a:moveTo>
                    <a:pt x="263651" y="0"/>
                  </a:moveTo>
                  <a:lnTo>
                    <a:pt x="0" y="0"/>
                  </a:lnTo>
                  <a:lnTo>
                    <a:pt x="0" y="3070479"/>
                  </a:lnTo>
                  <a:lnTo>
                    <a:pt x="263651" y="307047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603492" y="2500884"/>
              <a:ext cx="262255" cy="3049270"/>
            </a:xfrm>
            <a:custGeom>
              <a:avLst/>
              <a:gdLst/>
              <a:ahLst/>
              <a:cxnLst/>
              <a:rect l="l" t="t" r="r" b="b"/>
              <a:pathLst>
                <a:path w="262254" h="3049270">
                  <a:moveTo>
                    <a:pt x="262127" y="0"/>
                  </a:moveTo>
                  <a:lnTo>
                    <a:pt x="0" y="0"/>
                  </a:lnTo>
                  <a:lnTo>
                    <a:pt x="0" y="3049142"/>
                  </a:lnTo>
                  <a:lnTo>
                    <a:pt x="262127" y="3049142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077456" y="2657856"/>
              <a:ext cx="262255" cy="2892425"/>
            </a:xfrm>
            <a:custGeom>
              <a:avLst/>
              <a:gdLst/>
              <a:ahLst/>
              <a:cxnLst/>
              <a:rect l="l" t="t" r="r" b="b"/>
              <a:pathLst>
                <a:path w="262254" h="2892425">
                  <a:moveTo>
                    <a:pt x="262127" y="0"/>
                  </a:moveTo>
                  <a:lnTo>
                    <a:pt x="0" y="0"/>
                  </a:lnTo>
                  <a:lnTo>
                    <a:pt x="0" y="2892171"/>
                  </a:lnTo>
                  <a:lnTo>
                    <a:pt x="262127" y="2892171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551419" y="2668524"/>
              <a:ext cx="262255" cy="2881630"/>
            </a:xfrm>
            <a:custGeom>
              <a:avLst/>
              <a:gdLst/>
              <a:ahLst/>
              <a:cxnLst/>
              <a:rect l="l" t="t" r="r" b="b"/>
              <a:pathLst>
                <a:path w="262254" h="2881629">
                  <a:moveTo>
                    <a:pt x="262127" y="0"/>
                  </a:moveTo>
                  <a:lnTo>
                    <a:pt x="0" y="0"/>
                  </a:lnTo>
                  <a:lnTo>
                    <a:pt x="0" y="2881503"/>
                  </a:lnTo>
                  <a:lnTo>
                    <a:pt x="262127" y="2881503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25383" y="2906268"/>
              <a:ext cx="264160" cy="2644140"/>
            </a:xfrm>
            <a:custGeom>
              <a:avLst/>
              <a:gdLst/>
              <a:ahLst/>
              <a:cxnLst/>
              <a:rect l="l" t="t" r="r" b="b"/>
              <a:pathLst>
                <a:path w="264159" h="2644140">
                  <a:moveTo>
                    <a:pt x="263651" y="0"/>
                  </a:moveTo>
                  <a:lnTo>
                    <a:pt x="0" y="0"/>
                  </a:lnTo>
                  <a:lnTo>
                    <a:pt x="0" y="2643759"/>
                  </a:lnTo>
                  <a:lnTo>
                    <a:pt x="263651" y="264375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499347" y="2813304"/>
              <a:ext cx="264160" cy="2736850"/>
            </a:xfrm>
            <a:custGeom>
              <a:avLst/>
              <a:gdLst/>
              <a:ahLst/>
              <a:cxnLst/>
              <a:rect l="l" t="t" r="r" b="b"/>
              <a:pathLst>
                <a:path w="264159" h="2736850">
                  <a:moveTo>
                    <a:pt x="263651" y="0"/>
                  </a:moveTo>
                  <a:lnTo>
                    <a:pt x="0" y="0"/>
                  </a:lnTo>
                  <a:lnTo>
                    <a:pt x="0" y="2736723"/>
                  </a:lnTo>
                  <a:lnTo>
                    <a:pt x="263651" y="2736723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973311" y="2796540"/>
              <a:ext cx="264160" cy="2753995"/>
            </a:xfrm>
            <a:custGeom>
              <a:avLst/>
              <a:gdLst/>
              <a:ahLst/>
              <a:cxnLst/>
              <a:rect l="l" t="t" r="r" b="b"/>
              <a:pathLst>
                <a:path w="264159" h="2753995">
                  <a:moveTo>
                    <a:pt x="263652" y="0"/>
                  </a:moveTo>
                  <a:lnTo>
                    <a:pt x="0" y="0"/>
                  </a:lnTo>
                  <a:lnTo>
                    <a:pt x="0" y="2753487"/>
                  </a:lnTo>
                  <a:lnTo>
                    <a:pt x="263652" y="2753487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14400" y="2284476"/>
              <a:ext cx="262255" cy="3265804"/>
            </a:xfrm>
            <a:custGeom>
              <a:avLst/>
              <a:gdLst/>
              <a:ahLst/>
              <a:cxnLst/>
              <a:rect l="l" t="t" r="r" b="b"/>
              <a:pathLst>
                <a:path w="262255" h="3265804">
                  <a:moveTo>
                    <a:pt x="0" y="0"/>
                  </a:moveTo>
                  <a:lnTo>
                    <a:pt x="262128" y="0"/>
                  </a:lnTo>
                  <a:lnTo>
                    <a:pt x="262128" y="3265551"/>
                  </a:lnTo>
                  <a:lnTo>
                    <a:pt x="0" y="32655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388363" y="2208276"/>
              <a:ext cx="264160" cy="3342004"/>
            </a:xfrm>
            <a:custGeom>
              <a:avLst/>
              <a:gdLst/>
              <a:ahLst/>
              <a:cxnLst/>
              <a:rect l="l" t="t" r="r" b="b"/>
              <a:pathLst>
                <a:path w="264160" h="3342004">
                  <a:moveTo>
                    <a:pt x="0" y="0"/>
                  </a:moveTo>
                  <a:lnTo>
                    <a:pt x="263652" y="0"/>
                  </a:lnTo>
                  <a:lnTo>
                    <a:pt x="263652" y="3341751"/>
                  </a:lnTo>
                  <a:lnTo>
                    <a:pt x="0" y="3341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62327" y="2234184"/>
              <a:ext cx="264160" cy="3315970"/>
            </a:xfrm>
            <a:custGeom>
              <a:avLst/>
              <a:gdLst/>
              <a:ahLst/>
              <a:cxnLst/>
              <a:rect l="l" t="t" r="r" b="b"/>
              <a:pathLst>
                <a:path w="264160" h="3315970">
                  <a:moveTo>
                    <a:pt x="0" y="0"/>
                  </a:moveTo>
                  <a:lnTo>
                    <a:pt x="263652" y="0"/>
                  </a:lnTo>
                  <a:lnTo>
                    <a:pt x="263652" y="3315842"/>
                  </a:lnTo>
                  <a:lnTo>
                    <a:pt x="0" y="33158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336292" y="2264664"/>
              <a:ext cx="264160" cy="3285490"/>
            </a:xfrm>
            <a:custGeom>
              <a:avLst/>
              <a:gdLst/>
              <a:ahLst/>
              <a:cxnLst/>
              <a:rect l="l" t="t" r="r" b="b"/>
              <a:pathLst>
                <a:path w="264160" h="3285490">
                  <a:moveTo>
                    <a:pt x="0" y="0"/>
                  </a:moveTo>
                  <a:lnTo>
                    <a:pt x="263651" y="0"/>
                  </a:lnTo>
                  <a:lnTo>
                    <a:pt x="263651" y="3285363"/>
                  </a:lnTo>
                  <a:lnTo>
                    <a:pt x="0" y="32853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10255" y="2378964"/>
              <a:ext cx="264160" cy="3171190"/>
            </a:xfrm>
            <a:custGeom>
              <a:avLst/>
              <a:gdLst/>
              <a:ahLst/>
              <a:cxnLst/>
              <a:rect l="l" t="t" r="r" b="b"/>
              <a:pathLst>
                <a:path w="264160" h="3171190">
                  <a:moveTo>
                    <a:pt x="0" y="0"/>
                  </a:moveTo>
                  <a:lnTo>
                    <a:pt x="263651" y="0"/>
                  </a:lnTo>
                  <a:lnTo>
                    <a:pt x="263651" y="3171063"/>
                  </a:lnTo>
                  <a:lnTo>
                    <a:pt x="0" y="31710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284220" y="2450592"/>
              <a:ext cx="264160" cy="3099435"/>
            </a:xfrm>
            <a:custGeom>
              <a:avLst/>
              <a:gdLst/>
              <a:ahLst/>
              <a:cxnLst/>
              <a:rect l="l" t="t" r="r" b="b"/>
              <a:pathLst>
                <a:path w="264160" h="3099435">
                  <a:moveTo>
                    <a:pt x="0" y="0"/>
                  </a:moveTo>
                  <a:lnTo>
                    <a:pt x="263651" y="0"/>
                  </a:lnTo>
                  <a:lnTo>
                    <a:pt x="263651" y="3099435"/>
                  </a:lnTo>
                  <a:lnTo>
                    <a:pt x="0" y="3099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758184" y="2456688"/>
              <a:ext cx="264160" cy="3093720"/>
            </a:xfrm>
            <a:custGeom>
              <a:avLst/>
              <a:gdLst/>
              <a:ahLst/>
              <a:cxnLst/>
              <a:rect l="l" t="t" r="r" b="b"/>
              <a:pathLst>
                <a:path w="264160" h="3093720">
                  <a:moveTo>
                    <a:pt x="0" y="0"/>
                  </a:moveTo>
                  <a:lnTo>
                    <a:pt x="263651" y="0"/>
                  </a:lnTo>
                  <a:lnTo>
                    <a:pt x="263651" y="3093339"/>
                  </a:lnTo>
                  <a:lnTo>
                    <a:pt x="0" y="30933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32147" y="2354580"/>
              <a:ext cx="264160" cy="3195955"/>
            </a:xfrm>
            <a:custGeom>
              <a:avLst/>
              <a:gdLst/>
              <a:ahLst/>
              <a:cxnLst/>
              <a:rect l="l" t="t" r="r" b="b"/>
              <a:pathLst>
                <a:path w="264160" h="3195954">
                  <a:moveTo>
                    <a:pt x="0" y="0"/>
                  </a:moveTo>
                  <a:lnTo>
                    <a:pt x="263651" y="0"/>
                  </a:lnTo>
                  <a:lnTo>
                    <a:pt x="263651" y="3195447"/>
                  </a:lnTo>
                  <a:lnTo>
                    <a:pt x="0" y="31954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706111" y="2374392"/>
              <a:ext cx="264160" cy="3175635"/>
            </a:xfrm>
            <a:custGeom>
              <a:avLst/>
              <a:gdLst/>
              <a:ahLst/>
              <a:cxnLst/>
              <a:rect l="l" t="t" r="r" b="b"/>
              <a:pathLst>
                <a:path w="264160" h="3175635">
                  <a:moveTo>
                    <a:pt x="0" y="0"/>
                  </a:moveTo>
                  <a:lnTo>
                    <a:pt x="263651" y="0"/>
                  </a:lnTo>
                  <a:lnTo>
                    <a:pt x="263651" y="3175635"/>
                  </a:lnTo>
                  <a:lnTo>
                    <a:pt x="0" y="31756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180076" y="2665476"/>
              <a:ext cx="264160" cy="2884805"/>
            </a:xfrm>
            <a:custGeom>
              <a:avLst/>
              <a:gdLst/>
              <a:ahLst/>
              <a:cxnLst/>
              <a:rect l="l" t="t" r="r" b="b"/>
              <a:pathLst>
                <a:path w="264160" h="2884804">
                  <a:moveTo>
                    <a:pt x="0" y="0"/>
                  </a:moveTo>
                  <a:lnTo>
                    <a:pt x="263651" y="0"/>
                  </a:lnTo>
                  <a:lnTo>
                    <a:pt x="263651" y="2884551"/>
                  </a:lnTo>
                  <a:lnTo>
                    <a:pt x="0" y="28845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54040" y="2510028"/>
              <a:ext cx="264160" cy="3040380"/>
            </a:xfrm>
            <a:custGeom>
              <a:avLst/>
              <a:gdLst/>
              <a:ahLst/>
              <a:cxnLst/>
              <a:rect l="l" t="t" r="r" b="b"/>
              <a:pathLst>
                <a:path w="264160" h="3040379">
                  <a:moveTo>
                    <a:pt x="0" y="0"/>
                  </a:moveTo>
                  <a:lnTo>
                    <a:pt x="263651" y="0"/>
                  </a:lnTo>
                  <a:lnTo>
                    <a:pt x="263651" y="3039999"/>
                  </a:lnTo>
                  <a:lnTo>
                    <a:pt x="0" y="3039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128003" y="2479548"/>
              <a:ext cx="264160" cy="3070860"/>
            </a:xfrm>
            <a:custGeom>
              <a:avLst/>
              <a:gdLst/>
              <a:ahLst/>
              <a:cxnLst/>
              <a:rect l="l" t="t" r="r" b="b"/>
              <a:pathLst>
                <a:path w="264160" h="3070860">
                  <a:moveTo>
                    <a:pt x="0" y="0"/>
                  </a:moveTo>
                  <a:lnTo>
                    <a:pt x="263651" y="0"/>
                  </a:lnTo>
                  <a:lnTo>
                    <a:pt x="263651" y="3070479"/>
                  </a:lnTo>
                  <a:lnTo>
                    <a:pt x="0" y="30704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603492" y="2500884"/>
              <a:ext cx="262255" cy="3049270"/>
            </a:xfrm>
            <a:custGeom>
              <a:avLst/>
              <a:gdLst/>
              <a:ahLst/>
              <a:cxnLst/>
              <a:rect l="l" t="t" r="r" b="b"/>
              <a:pathLst>
                <a:path w="262254" h="3049270">
                  <a:moveTo>
                    <a:pt x="0" y="0"/>
                  </a:moveTo>
                  <a:lnTo>
                    <a:pt x="262127" y="0"/>
                  </a:lnTo>
                  <a:lnTo>
                    <a:pt x="262127" y="3049142"/>
                  </a:lnTo>
                  <a:lnTo>
                    <a:pt x="0" y="30491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077456" y="2657856"/>
              <a:ext cx="262255" cy="2892425"/>
            </a:xfrm>
            <a:custGeom>
              <a:avLst/>
              <a:gdLst/>
              <a:ahLst/>
              <a:cxnLst/>
              <a:rect l="l" t="t" r="r" b="b"/>
              <a:pathLst>
                <a:path w="262254" h="2892425">
                  <a:moveTo>
                    <a:pt x="0" y="0"/>
                  </a:moveTo>
                  <a:lnTo>
                    <a:pt x="262127" y="0"/>
                  </a:lnTo>
                  <a:lnTo>
                    <a:pt x="262127" y="2892171"/>
                  </a:lnTo>
                  <a:lnTo>
                    <a:pt x="0" y="28921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51419" y="2668524"/>
              <a:ext cx="262255" cy="2881630"/>
            </a:xfrm>
            <a:custGeom>
              <a:avLst/>
              <a:gdLst/>
              <a:ahLst/>
              <a:cxnLst/>
              <a:rect l="l" t="t" r="r" b="b"/>
              <a:pathLst>
                <a:path w="262254" h="2881629">
                  <a:moveTo>
                    <a:pt x="0" y="0"/>
                  </a:moveTo>
                  <a:lnTo>
                    <a:pt x="262127" y="0"/>
                  </a:lnTo>
                  <a:lnTo>
                    <a:pt x="262127" y="2881503"/>
                  </a:lnTo>
                  <a:lnTo>
                    <a:pt x="0" y="28815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025383" y="2906268"/>
              <a:ext cx="264160" cy="2644140"/>
            </a:xfrm>
            <a:custGeom>
              <a:avLst/>
              <a:gdLst/>
              <a:ahLst/>
              <a:cxnLst/>
              <a:rect l="l" t="t" r="r" b="b"/>
              <a:pathLst>
                <a:path w="264159" h="2644140">
                  <a:moveTo>
                    <a:pt x="0" y="0"/>
                  </a:moveTo>
                  <a:lnTo>
                    <a:pt x="263651" y="0"/>
                  </a:lnTo>
                  <a:lnTo>
                    <a:pt x="263651" y="2643759"/>
                  </a:lnTo>
                  <a:lnTo>
                    <a:pt x="0" y="264375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9347" y="2813304"/>
              <a:ext cx="264160" cy="2736850"/>
            </a:xfrm>
            <a:custGeom>
              <a:avLst/>
              <a:gdLst/>
              <a:ahLst/>
              <a:cxnLst/>
              <a:rect l="l" t="t" r="r" b="b"/>
              <a:pathLst>
                <a:path w="264159" h="2736850">
                  <a:moveTo>
                    <a:pt x="0" y="0"/>
                  </a:moveTo>
                  <a:lnTo>
                    <a:pt x="263651" y="0"/>
                  </a:lnTo>
                  <a:lnTo>
                    <a:pt x="263651" y="2736723"/>
                  </a:lnTo>
                  <a:lnTo>
                    <a:pt x="0" y="27367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973311" y="2796540"/>
              <a:ext cx="264160" cy="2753995"/>
            </a:xfrm>
            <a:custGeom>
              <a:avLst/>
              <a:gdLst/>
              <a:ahLst/>
              <a:cxnLst/>
              <a:rect l="l" t="t" r="r" b="b"/>
              <a:pathLst>
                <a:path w="264159" h="2753995">
                  <a:moveTo>
                    <a:pt x="0" y="0"/>
                  </a:moveTo>
                  <a:lnTo>
                    <a:pt x="263652" y="0"/>
                  </a:lnTo>
                  <a:lnTo>
                    <a:pt x="263652" y="2753487"/>
                  </a:lnTo>
                  <a:lnTo>
                    <a:pt x="0" y="275348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08494" y="5550027"/>
              <a:ext cx="8533765" cy="0"/>
            </a:xfrm>
            <a:custGeom>
              <a:avLst/>
              <a:gdLst/>
              <a:ahLst/>
              <a:cxnLst/>
              <a:rect l="l" t="t" r="r" b="b"/>
              <a:pathLst>
                <a:path w="8533765">
                  <a:moveTo>
                    <a:pt x="0" y="0"/>
                  </a:moveTo>
                  <a:lnTo>
                    <a:pt x="85333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881888" y="1966214"/>
              <a:ext cx="1790064" cy="299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81178">
                <a:lnSpc>
                  <a:spcPts val="1000"/>
                </a:lnSpc>
              </a:pPr>
              <a:r>
                <a:rPr sz="1026" spc="-4" dirty="0">
                  <a:latin typeface="Arial"/>
                  <a:cs typeface="Arial"/>
                </a:rPr>
                <a:t>1 743  </a:t>
              </a:r>
              <a:r>
                <a:rPr sz="1539" spc="-6" baseline="-9259" dirty="0">
                  <a:latin typeface="Arial"/>
                  <a:cs typeface="Arial"/>
                </a:rPr>
                <a:t>1 729  </a:t>
              </a:r>
              <a:r>
                <a:rPr sz="1539" spc="-6" baseline="-20833" dirty="0">
                  <a:latin typeface="Arial"/>
                  <a:cs typeface="Arial"/>
                </a:rPr>
                <a:t>1</a:t>
              </a:r>
              <a:r>
                <a:rPr sz="1539" spc="115" baseline="-20833" dirty="0">
                  <a:latin typeface="Arial"/>
                  <a:cs typeface="Arial"/>
                </a:rPr>
                <a:t> </a:t>
              </a:r>
              <a:r>
                <a:rPr sz="1539" spc="-6" baseline="-20833" dirty="0">
                  <a:latin typeface="Arial"/>
                  <a:cs typeface="Arial"/>
                </a:rPr>
                <a:t>713</a:t>
              </a:r>
              <a:endParaRPr sz="1539" baseline="-20833">
                <a:latin typeface="Arial"/>
                <a:cs typeface="Arial"/>
              </a:endParaRPr>
            </a:p>
            <a:p>
              <a:pPr marL="10860">
                <a:lnSpc>
                  <a:spcPts val="1000"/>
                </a:lnSpc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703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2737485" y="2215642"/>
              <a:ext cx="135636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spc="-6" baseline="27777" dirty="0">
                  <a:latin typeface="Arial"/>
                  <a:cs typeface="Arial"/>
                </a:rPr>
                <a:t>1 654  </a:t>
              </a:r>
              <a:r>
                <a:rPr sz="1539" spc="-6" baseline="2314" dirty="0">
                  <a:latin typeface="Arial"/>
                  <a:cs typeface="Arial"/>
                </a:rPr>
                <a:t>1 616  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7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4160010" y="2114043"/>
              <a:ext cx="88265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1 666  </a:t>
              </a:r>
              <a:r>
                <a:rPr sz="1539" spc="-6" baseline="-6944" dirty="0">
                  <a:latin typeface="Arial"/>
                  <a:cs typeface="Arial"/>
                </a:rPr>
                <a:t>1 656</a:t>
              </a:r>
              <a:endParaRPr sz="1539" baseline="-6944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5108194" y="2318639"/>
              <a:ext cx="88265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spc="-6" baseline="-39351" dirty="0">
                  <a:latin typeface="Arial"/>
                  <a:cs typeface="Arial"/>
                </a:rPr>
                <a:t>1 504  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585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6056503" y="2238754"/>
              <a:ext cx="408304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6544182" y="2321306"/>
              <a:ext cx="1343025" cy="299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971"/>
                </a:lnSpc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590</a:t>
              </a:r>
              <a:endParaRPr sz="1026">
                <a:latin typeface="Arial"/>
                <a:cs typeface="Arial"/>
              </a:endParaRPr>
            </a:p>
            <a:p>
              <a:pPr marL="404526">
                <a:lnSpc>
                  <a:spcPts val="971"/>
                </a:lnSpc>
              </a:pPr>
              <a:r>
                <a:rPr sz="1539" spc="-6" baseline="-18518" dirty="0">
                  <a:latin typeface="Arial"/>
                  <a:cs typeface="Arial"/>
                </a:rPr>
                <a:t>1 508  </a:t>
              </a:r>
              <a:r>
                <a:rPr sz="1026" spc="-4" dirty="0">
                  <a:latin typeface="Arial"/>
                  <a:cs typeface="Arial"/>
                </a:rPr>
                <a:t>1 503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7953247" y="2555113"/>
              <a:ext cx="135636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spc="-6" baseline="-39351" dirty="0">
                  <a:latin typeface="Arial"/>
                  <a:cs typeface="Arial"/>
                </a:rPr>
                <a:t>1 379  </a:t>
              </a:r>
              <a:r>
                <a:rPr sz="1539" spc="-6" baseline="-6944" dirty="0">
                  <a:latin typeface="Arial"/>
                  <a:cs typeface="Arial"/>
                </a:rPr>
                <a:t>1 427  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7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411581" y="3171698"/>
              <a:ext cx="311786" cy="25230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200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algn="ctr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80905" algn="ctr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80905" algn="ctr">
                <a:spcBef>
                  <a:spcPts val="671"/>
                </a:spcBef>
              </a:pPr>
              <a:r>
                <a:rPr sz="770" dirty="0">
                  <a:latin typeface="Arial"/>
                  <a:cs typeface="Arial"/>
                </a:rPr>
                <a:t>6</a:t>
              </a:r>
              <a:r>
                <a:rPr sz="770" spc="-9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80905" algn="ctr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80905" algn="ctr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R="4344" algn="r">
                <a:spcBef>
                  <a:spcPts val="671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411581" y="2788030"/>
              <a:ext cx="311786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400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411581" y="2404236"/>
              <a:ext cx="311786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600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411581" y="2020824"/>
              <a:ext cx="311786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800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411581" y="1637030"/>
              <a:ext cx="311786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863600" y="5629656"/>
              <a:ext cx="1786889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928" algn="l"/>
                  <a:tab pos="821542" algn="l"/>
                  <a:tab pos="1227154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2760091" y="5629656"/>
              <a:ext cx="131254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928" algn="l"/>
                  <a:tab pos="821542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4182617" y="5629656"/>
              <a:ext cx="83883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928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5130800" y="5629656"/>
              <a:ext cx="83883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928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6078982" y="5629656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6553327" y="5629656"/>
              <a:ext cx="131254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928" algn="l"/>
                  <a:tab pos="821542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7975854" y="5629656"/>
              <a:ext cx="131254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928" algn="l"/>
                  <a:tab pos="821542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2320288" y="1014222"/>
              <a:ext cx="542607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Alueella työssäkäyvät (työpaikat) </a:t>
              </a:r>
              <a:r>
                <a:rPr sz="1368" b="1" spc="-4" dirty="0">
                  <a:latin typeface="Arial"/>
                  <a:cs typeface="Arial"/>
                </a:rPr>
                <a:t>Joroisissa 2000 -</a:t>
              </a:r>
              <a:r>
                <a:rPr sz="1368" b="1" spc="269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DEA9DFB1-2E4A-4BB2-9339-EAD75377AD03}"/>
              </a:ext>
            </a:extLst>
          </p:cNvPr>
          <p:cNvGrpSpPr/>
          <p:nvPr/>
        </p:nvGrpSpPr>
        <p:grpSpPr>
          <a:xfrm>
            <a:off x="539552" y="548680"/>
            <a:ext cx="7592640" cy="4969319"/>
            <a:chOff x="555932" y="743778"/>
            <a:chExt cx="7592640" cy="4969319"/>
          </a:xfrm>
        </p:grpSpPr>
        <p:sp>
          <p:nvSpPr>
            <p:cNvPr id="2" name="object 2"/>
            <p:cNvSpPr txBox="1"/>
            <p:nvPr/>
          </p:nvSpPr>
          <p:spPr>
            <a:xfrm>
              <a:off x="720762" y="5568314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08" name="Kuva 207">
              <a:extLst>
                <a:ext uri="{FF2B5EF4-FFF2-40B4-BE49-F238E27FC236}">
                  <a16:creationId xmlns:a16="http://schemas.microsoft.com/office/drawing/2014/main" id="{9F30B774-C969-417D-9BAC-36BB24785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932" y="743778"/>
              <a:ext cx="7592640" cy="4616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C702312B-CB3C-41DF-9EFA-FD07794D4E02}"/>
              </a:ext>
            </a:extLst>
          </p:cNvPr>
          <p:cNvGrpSpPr/>
          <p:nvPr/>
        </p:nvGrpSpPr>
        <p:grpSpPr>
          <a:xfrm>
            <a:off x="539552" y="548680"/>
            <a:ext cx="7355802" cy="4901401"/>
            <a:chOff x="727611" y="887793"/>
            <a:chExt cx="7355802" cy="4901401"/>
          </a:xfrm>
        </p:grpSpPr>
        <p:sp>
          <p:nvSpPr>
            <p:cNvPr id="11" name="object 11"/>
            <p:cNvSpPr txBox="1"/>
            <p:nvPr/>
          </p:nvSpPr>
          <p:spPr>
            <a:xfrm>
              <a:off x="857929" y="5644411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F83204EC-65EC-4A70-A254-C1619CC9C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611" y="887793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Ryhmä 46">
            <a:extLst>
              <a:ext uri="{FF2B5EF4-FFF2-40B4-BE49-F238E27FC236}">
                <a16:creationId xmlns:a16="http://schemas.microsoft.com/office/drawing/2014/main" id="{076639F8-0F5C-40DA-B479-D969CC2A548D}"/>
              </a:ext>
            </a:extLst>
          </p:cNvPr>
          <p:cNvGrpSpPr/>
          <p:nvPr/>
        </p:nvGrpSpPr>
        <p:grpSpPr>
          <a:xfrm>
            <a:off x="683568" y="692696"/>
            <a:ext cx="7687226" cy="4575606"/>
            <a:chOff x="597292" y="952952"/>
            <a:chExt cx="7687226" cy="4575606"/>
          </a:xfrm>
        </p:grpSpPr>
        <p:sp>
          <p:nvSpPr>
            <p:cNvPr id="45" name="object 45"/>
            <p:cNvSpPr txBox="1"/>
            <p:nvPr/>
          </p:nvSpPr>
          <p:spPr>
            <a:xfrm>
              <a:off x="597292" y="5383775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grpSp>
          <p:nvGrpSpPr>
            <p:cNvPr id="46" name="Ryhmä 45">
              <a:extLst>
                <a:ext uri="{FF2B5EF4-FFF2-40B4-BE49-F238E27FC236}">
                  <a16:creationId xmlns:a16="http://schemas.microsoft.com/office/drawing/2014/main" id="{219AC3B8-2B8F-4C3E-B803-52995A71B1DD}"/>
                </a:ext>
              </a:extLst>
            </p:cNvPr>
            <p:cNvGrpSpPr/>
            <p:nvPr/>
          </p:nvGrpSpPr>
          <p:grpSpPr>
            <a:xfrm>
              <a:off x="597292" y="952952"/>
              <a:ext cx="7687226" cy="4127867"/>
              <a:chOff x="406704" y="1076452"/>
              <a:chExt cx="8989784" cy="4827311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669683" y="5219700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669683" y="4843272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669683" y="4468368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669683" y="4091940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69683" y="3715511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669683" y="3339084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69683" y="2962656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69683" y="2586228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669683" y="2211324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669683" y="1834515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669683" y="1834515"/>
                <a:ext cx="8726805" cy="376174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 h="3761740">
                    <a:moveTo>
                      <a:pt x="0" y="3761613"/>
                    </a:moveTo>
                    <a:lnTo>
                      <a:pt x="8726805" y="3761613"/>
                    </a:lnTo>
                    <a:lnTo>
                      <a:pt x="8726805" y="0"/>
                    </a:lnTo>
                    <a:lnTo>
                      <a:pt x="0" y="0"/>
                    </a:lnTo>
                    <a:lnTo>
                      <a:pt x="0" y="3761613"/>
                    </a:lnTo>
                    <a:close/>
                  </a:path>
                </a:pathLst>
              </a:custGeom>
              <a:ln w="9525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669683" y="5596128"/>
                <a:ext cx="87268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6805">
                    <a:moveTo>
                      <a:pt x="0" y="0"/>
                    </a:moveTo>
                    <a:lnTo>
                      <a:pt x="87267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033297" y="2210689"/>
                <a:ext cx="7999730" cy="2106930"/>
              </a:xfrm>
              <a:custGeom>
                <a:avLst/>
                <a:gdLst/>
                <a:ahLst/>
                <a:cxnLst/>
                <a:rect l="l" t="t" r="r" b="b"/>
                <a:pathLst>
                  <a:path w="7999730" h="2106929">
                    <a:moveTo>
                      <a:pt x="0" y="1655699"/>
                    </a:moveTo>
                    <a:lnTo>
                      <a:pt x="726922" y="751966"/>
                    </a:lnTo>
                    <a:lnTo>
                      <a:pt x="1453870" y="375538"/>
                    </a:lnTo>
                    <a:lnTo>
                      <a:pt x="2182342" y="75311"/>
                    </a:lnTo>
                    <a:lnTo>
                      <a:pt x="2909290" y="0"/>
                    </a:lnTo>
                    <a:lnTo>
                      <a:pt x="3636238" y="0"/>
                    </a:lnTo>
                    <a:lnTo>
                      <a:pt x="4363186" y="149987"/>
                    </a:lnTo>
                    <a:lnTo>
                      <a:pt x="5090134" y="226187"/>
                    </a:lnTo>
                    <a:lnTo>
                      <a:pt x="5818606" y="751966"/>
                    </a:lnTo>
                    <a:lnTo>
                      <a:pt x="6545554" y="1279271"/>
                    </a:lnTo>
                    <a:lnTo>
                      <a:pt x="7272502" y="1579499"/>
                    </a:lnTo>
                    <a:lnTo>
                      <a:pt x="7999577" y="2106422"/>
                    </a:lnTo>
                  </a:path>
                </a:pathLst>
              </a:custGeom>
              <a:ln w="60324">
                <a:solidFill>
                  <a:srgbClr val="ED2C7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908100" y="3531235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4" dirty="0">
                    <a:latin typeface="Arial"/>
                    <a:cs typeface="Arial"/>
                  </a:rPr>
                  <a:t>23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1635379" y="2628137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9" dirty="0">
                    <a:latin typeface="Arial"/>
                    <a:cs typeface="Arial"/>
                  </a:rPr>
                  <a:t>35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2362580" y="2251963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4" dirty="0">
                    <a:latin typeface="Arial"/>
                    <a:cs typeface="Arial"/>
                  </a:rPr>
                  <a:t>40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3817365" y="1875789"/>
                <a:ext cx="978535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>
                  <a:tabLst>
                    <a:tab pos="632582" algn="l"/>
                  </a:tabLst>
                </a:pPr>
                <a:r>
                  <a:rPr sz="1368" spc="-4" dirty="0">
                    <a:latin typeface="Arial"/>
                    <a:cs typeface="Arial"/>
                  </a:rPr>
                  <a:t>45	45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5271896" y="2026158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4" dirty="0">
                    <a:latin typeface="Arial"/>
                    <a:cs typeface="Arial"/>
                  </a:rPr>
                  <a:t>43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20" name="object 20"/>
              <p:cNvSpPr txBox="1"/>
              <p:nvPr/>
            </p:nvSpPr>
            <p:spPr>
              <a:xfrm>
                <a:off x="5999226" y="2101343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4" dirty="0">
                    <a:latin typeface="Arial"/>
                    <a:cs typeface="Arial"/>
                  </a:rPr>
                  <a:t>42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21" name="object 21"/>
              <p:cNvSpPr txBox="1"/>
              <p:nvPr/>
            </p:nvSpPr>
            <p:spPr>
              <a:xfrm>
                <a:off x="6726681" y="2628137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9" dirty="0">
                    <a:latin typeface="Arial"/>
                    <a:cs typeface="Arial"/>
                  </a:rPr>
                  <a:t>35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22" name="object 22"/>
              <p:cNvSpPr txBox="1"/>
              <p:nvPr/>
            </p:nvSpPr>
            <p:spPr>
              <a:xfrm>
                <a:off x="7454010" y="3155061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4" dirty="0">
                    <a:latin typeface="Arial"/>
                    <a:cs typeface="Arial"/>
                  </a:rPr>
                  <a:t>28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23" name="object 23"/>
              <p:cNvSpPr txBox="1"/>
              <p:nvPr/>
            </p:nvSpPr>
            <p:spPr>
              <a:xfrm>
                <a:off x="8181213" y="3455924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4" dirty="0">
                    <a:latin typeface="Arial"/>
                    <a:cs typeface="Arial"/>
                  </a:rPr>
                  <a:t>24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24" name="object 24"/>
              <p:cNvSpPr txBox="1"/>
              <p:nvPr/>
            </p:nvSpPr>
            <p:spPr>
              <a:xfrm>
                <a:off x="8908795" y="3982593"/>
                <a:ext cx="251460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spc="-4" dirty="0">
                    <a:latin typeface="Arial"/>
                    <a:cs typeface="Arial"/>
                  </a:rPr>
                  <a:t>17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406704" y="4380992"/>
                <a:ext cx="167005" cy="130811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855" spc="-9" dirty="0">
                    <a:latin typeface="Arial"/>
                    <a:cs typeface="Arial"/>
                  </a:rPr>
                  <a:t>15</a:t>
                </a:r>
                <a:endParaRPr sz="855">
                  <a:latin typeface="Arial"/>
                  <a:cs typeface="Arial"/>
                </a:endParaRPr>
              </a:p>
              <a:p>
                <a:pPr>
                  <a:spcBef>
                    <a:spcPts val="30"/>
                  </a:spcBef>
                </a:pPr>
                <a:endParaRPr sz="1283">
                  <a:latin typeface="Times New Roman"/>
                  <a:cs typeface="Times New Roman"/>
                </a:endParaRPr>
              </a:p>
              <a:p>
                <a:pPr algn="ctr">
                  <a:spcBef>
                    <a:spcPts val="4"/>
                  </a:spcBef>
                </a:pPr>
                <a:r>
                  <a:rPr sz="855" spc="-9" dirty="0">
                    <a:latin typeface="Arial"/>
                    <a:cs typeface="Arial"/>
                  </a:rPr>
                  <a:t>10</a:t>
                </a:r>
                <a:endParaRPr sz="855">
                  <a:latin typeface="Arial"/>
                  <a:cs typeface="Arial"/>
                </a:endParaRPr>
              </a:p>
              <a:p>
                <a:pPr>
                  <a:spcBef>
                    <a:spcPts val="30"/>
                  </a:spcBef>
                </a:pPr>
                <a:endParaRPr sz="1283">
                  <a:latin typeface="Times New Roman"/>
                  <a:cs typeface="Times New Roman"/>
                </a:endParaRPr>
              </a:p>
              <a:p>
                <a:pPr marL="60272" algn="ctr"/>
                <a:r>
                  <a:rPr sz="855" spc="-4" dirty="0">
                    <a:latin typeface="Arial"/>
                    <a:cs typeface="Arial"/>
                  </a:rPr>
                  <a:t>5</a:t>
                </a:r>
                <a:endParaRPr sz="855">
                  <a:latin typeface="Arial"/>
                  <a:cs typeface="Arial"/>
                </a:endParaRPr>
              </a:p>
              <a:p>
                <a:pPr>
                  <a:spcBef>
                    <a:spcPts val="30"/>
                  </a:spcBef>
                </a:pPr>
                <a:endParaRPr sz="1283">
                  <a:latin typeface="Times New Roman"/>
                  <a:cs typeface="Times New Roman"/>
                </a:endParaRPr>
              </a:p>
              <a:p>
                <a:pPr marL="60272" algn="ctr"/>
                <a:r>
                  <a:rPr sz="855" spc="-4" dirty="0">
                    <a:latin typeface="Arial"/>
                    <a:cs typeface="Arial"/>
                  </a:rPr>
                  <a:t>0</a:t>
                </a:r>
                <a:endParaRPr sz="855">
                  <a:latin typeface="Arial"/>
                  <a:cs typeface="Arial"/>
                </a:endParaRPr>
              </a:p>
            </p:txBody>
          </p:sp>
          <p:sp>
            <p:nvSpPr>
              <p:cNvPr id="26" name="object 26"/>
              <p:cNvSpPr txBox="1"/>
              <p:nvPr/>
            </p:nvSpPr>
            <p:spPr>
              <a:xfrm>
                <a:off x="406704" y="4004818"/>
                <a:ext cx="165735" cy="15386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855" spc="-9" dirty="0">
                    <a:latin typeface="Arial"/>
                    <a:cs typeface="Arial"/>
                  </a:rPr>
                  <a:t>20</a:t>
                </a:r>
                <a:endParaRPr sz="855">
                  <a:latin typeface="Arial"/>
                  <a:cs typeface="Arial"/>
                </a:endParaRPr>
              </a:p>
            </p:txBody>
          </p:sp>
          <p:sp>
            <p:nvSpPr>
              <p:cNvPr id="27" name="object 27"/>
              <p:cNvSpPr txBox="1"/>
              <p:nvPr/>
            </p:nvSpPr>
            <p:spPr>
              <a:xfrm>
                <a:off x="406704" y="3628771"/>
                <a:ext cx="165735" cy="15386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855" spc="-9" dirty="0">
                    <a:latin typeface="Arial"/>
                    <a:cs typeface="Arial"/>
                  </a:rPr>
                  <a:t>25</a:t>
                </a:r>
                <a:endParaRPr sz="855">
                  <a:latin typeface="Arial"/>
                  <a:cs typeface="Arial"/>
                </a:endParaRPr>
              </a:p>
            </p:txBody>
          </p:sp>
          <p:sp>
            <p:nvSpPr>
              <p:cNvPr id="28" name="object 28"/>
              <p:cNvSpPr txBox="1"/>
              <p:nvPr/>
            </p:nvSpPr>
            <p:spPr>
              <a:xfrm>
                <a:off x="406704" y="3252344"/>
                <a:ext cx="165735" cy="15386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855" spc="-9" dirty="0">
                    <a:latin typeface="Arial"/>
                    <a:cs typeface="Arial"/>
                  </a:rPr>
                  <a:t>30</a:t>
                </a:r>
                <a:endParaRPr sz="855">
                  <a:latin typeface="Arial"/>
                  <a:cs typeface="Arial"/>
                </a:endParaRPr>
              </a:p>
            </p:txBody>
          </p:sp>
          <p:sp>
            <p:nvSpPr>
              <p:cNvPr id="29" name="object 29"/>
              <p:cNvSpPr txBox="1"/>
              <p:nvPr/>
            </p:nvSpPr>
            <p:spPr>
              <a:xfrm>
                <a:off x="406704" y="2876170"/>
                <a:ext cx="165735" cy="15386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855" spc="-9" dirty="0">
                    <a:latin typeface="Arial"/>
                    <a:cs typeface="Arial"/>
                  </a:rPr>
                  <a:t>35</a:t>
                </a:r>
                <a:endParaRPr sz="855">
                  <a:latin typeface="Arial"/>
                  <a:cs typeface="Arial"/>
                </a:endParaRPr>
              </a:p>
            </p:txBody>
          </p:sp>
          <p:sp>
            <p:nvSpPr>
              <p:cNvPr id="30" name="object 30"/>
              <p:cNvSpPr txBox="1"/>
              <p:nvPr/>
            </p:nvSpPr>
            <p:spPr>
              <a:xfrm>
                <a:off x="406704" y="2499741"/>
                <a:ext cx="165735" cy="15386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855" spc="-9" dirty="0">
                    <a:latin typeface="Arial"/>
                    <a:cs typeface="Arial"/>
                  </a:rPr>
                  <a:t>40</a:t>
                </a:r>
                <a:endParaRPr sz="855">
                  <a:latin typeface="Arial"/>
                  <a:cs typeface="Arial"/>
                </a:endParaRPr>
              </a:p>
            </p:txBody>
          </p:sp>
          <p:sp>
            <p:nvSpPr>
              <p:cNvPr id="31" name="object 31"/>
              <p:cNvSpPr txBox="1"/>
              <p:nvPr/>
            </p:nvSpPr>
            <p:spPr>
              <a:xfrm>
                <a:off x="406704" y="1747520"/>
                <a:ext cx="165735" cy="15386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855" spc="-9" dirty="0">
                    <a:latin typeface="Arial"/>
                    <a:cs typeface="Arial"/>
                  </a:rPr>
                  <a:t>50</a:t>
                </a:r>
                <a:endParaRPr sz="855">
                  <a:latin typeface="Arial"/>
                  <a:cs typeface="Arial"/>
                </a:endParaRPr>
              </a:p>
            </p:txBody>
          </p:sp>
          <p:sp>
            <p:nvSpPr>
              <p:cNvPr id="32" name="object 32"/>
              <p:cNvSpPr txBox="1"/>
              <p:nvPr/>
            </p:nvSpPr>
            <p:spPr>
              <a:xfrm>
                <a:off x="823061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2007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33" name="object 33"/>
              <p:cNvSpPr txBox="1"/>
              <p:nvPr/>
            </p:nvSpPr>
            <p:spPr>
              <a:xfrm>
                <a:off x="1550289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2008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34" name="object 34"/>
              <p:cNvSpPr txBox="1"/>
              <p:nvPr/>
            </p:nvSpPr>
            <p:spPr>
              <a:xfrm>
                <a:off x="2277872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2009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35" name="object 35"/>
              <p:cNvSpPr txBox="1"/>
              <p:nvPr/>
            </p:nvSpPr>
            <p:spPr>
              <a:xfrm>
                <a:off x="3005073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2010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36" name="object 36"/>
              <p:cNvSpPr txBox="1"/>
              <p:nvPr/>
            </p:nvSpPr>
            <p:spPr>
              <a:xfrm>
                <a:off x="3732403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2011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37" name="object 37"/>
              <p:cNvSpPr txBox="1"/>
              <p:nvPr/>
            </p:nvSpPr>
            <p:spPr>
              <a:xfrm>
                <a:off x="4459985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2012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38" name="object 38"/>
              <p:cNvSpPr txBox="1"/>
              <p:nvPr/>
            </p:nvSpPr>
            <p:spPr>
              <a:xfrm>
                <a:off x="5187188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2013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39" name="object 39"/>
              <p:cNvSpPr txBox="1"/>
              <p:nvPr/>
            </p:nvSpPr>
            <p:spPr>
              <a:xfrm>
                <a:off x="5914390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2014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40" name="object 40"/>
              <p:cNvSpPr txBox="1"/>
              <p:nvPr/>
            </p:nvSpPr>
            <p:spPr>
              <a:xfrm>
                <a:off x="6641718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2015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41" name="object 41"/>
              <p:cNvSpPr txBox="1"/>
              <p:nvPr/>
            </p:nvSpPr>
            <p:spPr>
              <a:xfrm>
                <a:off x="7369302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2016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42" name="object 42"/>
              <p:cNvSpPr txBox="1"/>
              <p:nvPr/>
            </p:nvSpPr>
            <p:spPr>
              <a:xfrm>
                <a:off x="8096504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2017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43" name="object 43"/>
              <p:cNvSpPr txBox="1"/>
              <p:nvPr/>
            </p:nvSpPr>
            <p:spPr>
              <a:xfrm>
                <a:off x="8823706" y="5688330"/>
                <a:ext cx="421640" cy="215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197" spc="-4" dirty="0">
                    <a:latin typeface="Arial"/>
                    <a:cs typeface="Arial"/>
                  </a:rPr>
                  <a:t>2018</a:t>
                </a:r>
                <a:endParaRPr sz="1197">
                  <a:latin typeface="Arial"/>
                  <a:cs typeface="Arial"/>
                </a:endParaRPr>
              </a:p>
            </p:txBody>
          </p:sp>
          <p:sp>
            <p:nvSpPr>
              <p:cNvPr id="44" name="object 44"/>
              <p:cNvSpPr txBox="1"/>
              <p:nvPr/>
            </p:nvSpPr>
            <p:spPr>
              <a:xfrm>
                <a:off x="1267460" y="1076452"/>
                <a:ext cx="7357745" cy="47990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470055" marR="4344" indent="-2459738">
                  <a:lnSpc>
                    <a:spcPts val="1573"/>
                  </a:lnSpc>
                </a:pPr>
                <a:r>
                  <a:rPr sz="1368" b="1" spc="-4" dirty="0">
                    <a:latin typeface="Arial"/>
                    <a:cs typeface="Arial"/>
                  </a:rPr>
                  <a:t>Peruskoulun jälkeistä </a:t>
                </a:r>
                <a:r>
                  <a:rPr sz="1368" b="1" spc="-9" dirty="0">
                    <a:latin typeface="Arial"/>
                    <a:cs typeface="Arial"/>
                  </a:rPr>
                  <a:t>tutkintoa vailla olevat </a:t>
                </a:r>
                <a:r>
                  <a:rPr sz="1368" b="1" spc="-4" dirty="0">
                    <a:latin typeface="Arial"/>
                    <a:cs typeface="Arial"/>
                  </a:rPr>
                  <a:t>25-29-vuotiaat Joroisissa 2007 -  2018,</a:t>
                </a:r>
                <a:r>
                  <a:rPr sz="1368" b="1" spc="-51" dirty="0">
                    <a:latin typeface="Arial"/>
                    <a:cs typeface="Arial"/>
                  </a:rPr>
                  <a:t> </a:t>
                </a:r>
                <a:r>
                  <a:rPr sz="1368" b="1" spc="-4" dirty="0">
                    <a:latin typeface="Arial"/>
                    <a:cs typeface="Arial"/>
                  </a:rPr>
                  <a:t>lukumäärä</a:t>
                </a:r>
                <a:endParaRPr sz="1368"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300F6824-0094-472C-AE45-1D8AAE8B762D}"/>
              </a:ext>
            </a:extLst>
          </p:cNvPr>
          <p:cNvGrpSpPr/>
          <p:nvPr/>
        </p:nvGrpSpPr>
        <p:grpSpPr>
          <a:xfrm>
            <a:off x="683568" y="620688"/>
            <a:ext cx="7355802" cy="4836242"/>
            <a:chOff x="792770" y="822634"/>
            <a:chExt cx="7355802" cy="4836242"/>
          </a:xfrm>
        </p:grpSpPr>
        <p:sp>
          <p:nvSpPr>
            <p:cNvPr id="11" name="object 11"/>
            <p:cNvSpPr txBox="1"/>
            <p:nvPr/>
          </p:nvSpPr>
          <p:spPr>
            <a:xfrm>
              <a:off x="923088" y="5514093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7E40EBB4-D348-44A9-88B9-09E7B9A97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22634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D13AD1B9-4FDC-49FA-859E-B78C50D714F1}"/>
              </a:ext>
            </a:extLst>
          </p:cNvPr>
          <p:cNvGrpSpPr/>
          <p:nvPr/>
        </p:nvGrpSpPr>
        <p:grpSpPr>
          <a:xfrm>
            <a:off x="611560" y="535108"/>
            <a:ext cx="7776864" cy="4993829"/>
            <a:chOff x="662452" y="730206"/>
            <a:chExt cx="7776864" cy="4993829"/>
          </a:xfrm>
        </p:grpSpPr>
        <p:sp>
          <p:nvSpPr>
            <p:cNvPr id="2" name="object 2"/>
            <p:cNvSpPr txBox="1"/>
            <p:nvPr/>
          </p:nvSpPr>
          <p:spPr>
            <a:xfrm>
              <a:off x="727611" y="5579252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BF928A8A-F5F2-4727-909E-E36BE9C0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452" y="730206"/>
              <a:ext cx="7776864" cy="463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5B85AC24-6C78-46F9-A146-6A3447CC12A1}"/>
              </a:ext>
            </a:extLst>
          </p:cNvPr>
          <p:cNvGrpSpPr/>
          <p:nvPr/>
        </p:nvGrpSpPr>
        <p:grpSpPr>
          <a:xfrm>
            <a:off x="611560" y="548680"/>
            <a:ext cx="7355802" cy="4836242"/>
            <a:chOff x="792770" y="757475"/>
            <a:chExt cx="7355802" cy="4836242"/>
          </a:xfrm>
        </p:grpSpPr>
        <p:sp>
          <p:nvSpPr>
            <p:cNvPr id="17" name="object 17"/>
            <p:cNvSpPr txBox="1"/>
            <p:nvPr/>
          </p:nvSpPr>
          <p:spPr>
            <a:xfrm>
              <a:off x="857929" y="5448934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id:1072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2CAC8A0-6A08-4AA8-A889-38E0098C6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757475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7F17CB4-7341-457A-B7F8-AA18DA36AFB3}"/>
              </a:ext>
            </a:extLst>
          </p:cNvPr>
          <p:cNvGrpSpPr/>
          <p:nvPr/>
        </p:nvGrpSpPr>
        <p:grpSpPr>
          <a:xfrm>
            <a:off x="539552" y="548680"/>
            <a:ext cx="7355802" cy="4966559"/>
            <a:chOff x="662451" y="822635"/>
            <a:chExt cx="7355802" cy="4966559"/>
          </a:xfrm>
        </p:grpSpPr>
        <p:sp>
          <p:nvSpPr>
            <p:cNvPr id="11" name="object 11"/>
            <p:cNvSpPr txBox="1"/>
            <p:nvPr/>
          </p:nvSpPr>
          <p:spPr>
            <a:xfrm>
              <a:off x="792769" y="5644411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id:1071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A9F2AC3-44C8-4069-BD9E-92D1273C8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451" y="822635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C14902EF-2143-4D15-8D81-78E22C8CF7C9}"/>
              </a:ext>
            </a:extLst>
          </p:cNvPr>
          <p:cNvGrpSpPr/>
          <p:nvPr/>
        </p:nvGrpSpPr>
        <p:grpSpPr>
          <a:xfrm>
            <a:off x="467544" y="620688"/>
            <a:ext cx="7355802" cy="4836241"/>
            <a:chOff x="792770" y="822635"/>
            <a:chExt cx="7355802" cy="4836241"/>
          </a:xfrm>
        </p:grpSpPr>
        <p:sp>
          <p:nvSpPr>
            <p:cNvPr id="11" name="object 11"/>
            <p:cNvSpPr txBox="1"/>
            <p:nvPr/>
          </p:nvSpPr>
          <p:spPr>
            <a:xfrm>
              <a:off x="923088" y="5514093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id:1273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D1D4008-949B-4AB8-A93B-A8E5D2838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22635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91890"/>
              </p:ext>
            </p:extLst>
          </p:nvPr>
        </p:nvGraphicFramePr>
        <p:xfrm>
          <a:off x="251520" y="4797152"/>
          <a:ext cx="8567936" cy="59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3263F148-075A-4BE3-AC60-169A93C6CE3E}"/>
              </a:ext>
            </a:extLst>
          </p:cNvPr>
          <p:cNvGrpSpPr/>
          <p:nvPr/>
        </p:nvGrpSpPr>
        <p:grpSpPr>
          <a:xfrm>
            <a:off x="683568" y="692696"/>
            <a:ext cx="7487068" cy="3921820"/>
            <a:chOff x="566115" y="937641"/>
            <a:chExt cx="8755710" cy="4586351"/>
          </a:xfrm>
        </p:grpSpPr>
        <p:sp>
          <p:nvSpPr>
            <p:cNvPr id="3" name="object 3"/>
            <p:cNvSpPr/>
            <p:nvPr/>
          </p:nvSpPr>
          <p:spPr>
            <a:xfrm>
              <a:off x="9203855" y="434187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76131" y="4341876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7304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8476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9647" y="4341876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2343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3515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4688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77384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48555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9728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91827" y="4341876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2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63595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4767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7464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8382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7435" y="434187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3855" y="396392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76131" y="3963924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47304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8476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9647" y="3963924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62343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3515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04688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77384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8555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19728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91827" y="3963924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2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63595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34767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07464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8382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7435" y="396392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03855" y="358597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76131" y="3585972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47304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18476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89647" y="358597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62343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3515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04688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77384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48555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19728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91827" y="3585972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2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3595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34767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07464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8382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7435" y="358597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203855" y="3208020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76131" y="3208020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47304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18476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89647" y="320802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62343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33515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04688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77384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48555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19728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91827" y="3208020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2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63595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34767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07464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78382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67435" y="3208020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76131" y="2831592"/>
              <a:ext cx="645160" cy="0"/>
            </a:xfrm>
            <a:custGeom>
              <a:avLst/>
              <a:gdLst/>
              <a:ahLst/>
              <a:cxnLst/>
              <a:rect l="l" t="t" r="r" b="b"/>
              <a:pathLst>
                <a:path w="645159">
                  <a:moveTo>
                    <a:pt x="0" y="0"/>
                  </a:moveTo>
                  <a:lnTo>
                    <a:pt x="645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47304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18476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89647" y="283159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62343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33515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04688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77384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48555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19728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91827" y="2831592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2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63595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34767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07464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78382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7435" y="283159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62343" y="2453640"/>
              <a:ext cx="2759075" cy="0"/>
            </a:xfrm>
            <a:custGeom>
              <a:avLst/>
              <a:gdLst/>
              <a:ahLst/>
              <a:cxnLst/>
              <a:rect l="l" t="t" r="r" b="b"/>
              <a:pathLst>
                <a:path w="2759075">
                  <a:moveTo>
                    <a:pt x="0" y="0"/>
                  </a:moveTo>
                  <a:lnTo>
                    <a:pt x="27589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04688" y="2453640"/>
              <a:ext cx="763905" cy="0"/>
            </a:xfrm>
            <a:custGeom>
              <a:avLst/>
              <a:gdLst/>
              <a:ahLst/>
              <a:cxnLst/>
              <a:rect l="l" t="t" r="r" b="b"/>
              <a:pathLst>
                <a:path w="763904">
                  <a:moveTo>
                    <a:pt x="0" y="0"/>
                  </a:moveTo>
                  <a:lnTo>
                    <a:pt x="7635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34767" y="2453640"/>
              <a:ext cx="2877820" cy="0"/>
            </a:xfrm>
            <a:custGeom>
              <a:avLst/>
              <a:gdLst/>
              <a:ahLst/>
              <a:cxnLst/>
              <a:rect l="l" t="t" r="r" b="b"/>
              <a:pathLst>
                <a:path w="2877820">
                  <a:moveTo>
                    <a:pt x="0" y="0"/>
                  </a:moveTo>
                  <a:lnTo>
                    <a:pt x="2877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67435" y="2453640"/>
              <a:ext cx="1174750" cy="0"/>
            </a:xfrm>
            <a:custGeom>
              <a:avLst/>
              <a:gdLst/>
              <a:ahLst/>
              <a:cxnLst/>
              <a:rect l="l" t="t" r="r" b="b"/>
              <a:pathLst>
                <a:path w="1174750">
                  <a:moveTo>
                    <a:pt x="0" y="0"/>
                  </a:moveTo>
                  <a:lnTo>
                    <a:pt x="1174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67435" y="2075688"/>
              <a:ext cx="8454390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7435" y="1698371"/>
              <a:ext cx="8454390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67435" y="1698244"/>
              <a:ext cx="8453755" cy="3020695"/>
            </a:xfrm>
            <a:custGeom>
              <a:avLst/>
              <a:gdLst/>
              <a:ahLst/>
              <a:cxnLst/>
              <a:rect l="l" t="t" r="r" b="b"/>
              <a:pathLst>
                <a:path w="8453755" h="3020695">
                  <a:moveTo>
                    <a:pt x="0" y="3020568"/>
                  </a:moveTo>
                  <a:lnTo>
                    <a:pt x="8453755" y="3020568"/>
                  </a:lnTo>
                  <a:lnTo>
                    <a:pt x="8453755" y="0"/>
                  </a:lnTo>
                  <a:lnTo>
                    <a:pt x="0" y="0"/>
                  </a:lnTo>
                  <a:lnTo>
                    <a:pt x="0" y="30205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4846" y="2570480"/>
              <a:ext cx="294005" cy="2148840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84846" y="2570480"/>
              <a:ext cx="294005" cy="2148840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98292" y="2498725"/>
              <a:ext cx="294005" cy="2220595"/>
            </a:xfrm>
            <a:custGeom>
              <a:avLst/>
              <a:gdLst/>
              <a:ahLst/>
              <a:cxnLst/>
              <a:rect l="l" t="t" r="r" b="b"/>
              <a:pathLst>
                <a:path w="294004" h="2220595">
                  <a:moveTo>
                    <a:pt x="0" y="2220087"/>
                  </a:moveTo>
                  <a:lnTo>
                    <a:pt x="293535" y="2220087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22008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98292" y="2498725"/>
              <a:ext cx="294005" cy="2220595"/>
            </a:xfrm>
            <a:custGeom>
              <a:avLst/>
              <a:gdLst/>
              <a:ahLst/>
              <a:cxnLst/>
              <a:rect l="l" t="t" r="r" b="b"/>
              <a:pathLst>
                <a:path w="294004" h="2220595">
                  <a:moveTo>
                    <a:pt x="0" y="2220087"/>
                  </a:moveTo>
                  <a:lnTo>
                    <a:pt x="293535" y="2220087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2200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10319" y="2830957"/>
              <a:ext cx="294005" cy="1887855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10319" y="2830957"/>
              <a:ext cx="294005" cy="1887855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13332" y="2773680"/>
              <a:ext cx="294640" cy="1945639"/>
            </a:xfrm>
            <a:custGeom>
              <a:avLst/>
              <a:gdLst/>
              <a:ahLst/>
              <a:cxnLst/>
              <a:rect l="l" t="t" r="r" b="b"/>
              <a:pathLst>
                <a:path w="294639" h="1945639">
                  <a:moveTo>
                    <a:pt x="294131" y="0"/>
                  </a:moveTo>
                  <a:lnTo>
                    <a:pt x="0" y="0"/>
                  </a:lnTo>
                  <a:lnTo>
                    <a:pt x="0" y="1945132"/>
                  </a:lnTo>
                  <a:lnTo>
                    <a:pt x="294131" y="1945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42160" y="2200656"/>
              <a:ext cx="292735" cy="25184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292607" y="0"/>
                  </a:moveTo>
                  <a:lnTo>
                    <a:pt x="0" y="0"/>
                  </a:lnTo>
                  <a:lnTo>
                    <a:pt x="0" y="2518156"/>
                  </a:lnTo>
                  <a:lnTo>
                    <a:pt x="292607" y="251815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69464" y="2468880"/>
              <a:ext cx="294640" cy="2250440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294131" y="0"/>
                  </a:moveTo>
                  <a:lnTo>
                    <a:pt x="0" y="0"/>
                  </a:lnTo>
                  <a:lnTo>
                    <a:pt x="0" y="2249932"/>
                  </a:lnTo>
                  <a:lnTo>
                    <a:pt x="294131" y="22499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27120" y="2604516"/>
              <a:ext cx="292735" cy="2114550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292607" y="0"/>
                  </a:moveTo>
                  <a:lnTo>
                    <a:pt x="0" y="0"/>
                  </a:lnTo>
                  <a:lnTo>
                    <a:pt x="0" y="2114296"/>
                  </a:lnTo>
                  <a:lnTo>
                    <a:pt x="292607" y="211429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54423" y="2453640"/>
              <a:ext cx="294640" cy="2265680"/>
            </a:xfrm>
            <a:custGeom>
              <a:avLst/>
              <a:gdLst/>
              <a:ahLst/>
              <a:cxnLst/>
              <a:rect l="l" t="t" r="r" b="b"/>
              <a:pathLst>
                <a:path w="294639" h="2265679">
                  <a:moveTo>
                    <a:pt x="294131" y="0"/>
                  </a:moveTo>
                  <a:lnTo>
                    <a:pt x="0" y="0"/>
                  </a:lnTo>
                  <a:lnTo>
                    <a:pt x="0" y="2265172"/>
                  </a:lnTo>
                  <a:lnTo>
                    <a:pt x="294131" y="226517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83252" y="2667000"/>
              <a:ext cx="294640" cy="2052320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294132" y="0"/>
                  </a:moveTo>
                  <a:lnTo>
                    <a:pt x="0" y="0"/>
                  </a:lnTo>
                  <a:lnTo>
                    <a:pt x="0" y="2051812"/>
                  </a:lnTo>
                  <a:lnTo>
                    <a:pt x="294132" y="20518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12079" y="2409444"/>
              <a:ext cx="292735" cy="2309495"/>
            </a:xfrm>
            <a:custGeom>
              <a:avLst/>
              <a:gdLst/>
              <a:ahLst/>
              <a:cxnLst/>
              <a:rect l="l" t="t" r="r" b="b"/>
              <a:pathLst>
                <a:path w="292735" h="2309495">
                  <a:moveTo>
                    <a:pt x="292608" y="0"/>
                  </a:moveTo>
                  <a:lnTo>
                    <a:pt x="0" y="0"/>
                  </a:lnTo>
                  <a:lnTo>
                    <a:pt x="0" y="2309368"/>
                  </a:lnTo>
                  <a:lnTo>
                    <a:pt x="292608" y="2309368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39384" y="2526792"/>
              <a:ext cx="294640" cy="2192020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294131" y="0"/>
                  </a:moveTo>
                  <a:lnTo>
                    <a:pt x="0" y="0"/>
                  </a:lnTo>
                  <a:lnTo>
                    <a:pt x="0" y="2192020"/>
                  </a:lnTo>
                  <a:lnTo>
                    <a:pt x="294131" y="219202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68211" y="2247900"/>
              <a:ext cx="294640" cy="2471420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294132" y="0"/>
                  </a:moveTo>
                  <a:lnTo>
                    <a:pt x="0" y="0"/>
                  </a:lnTo>
                  <a:lnTo>
                    <a:pt x="0" y="2470912"/>
                  </a:lnTo>
                  <a:lnTo>
                    <a:pt x="294132" y="24709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97040" y="2589276"/>
              <a:ext cx="292735" cy="2129790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292607" y="0"/>
                  </a:moveTo>
                  <a:lnTo>
                    <a:pt x="0" y="0"/>
                  </a:lnTo>
                  <a:lnTo>
                    <a:pt x="0" y="2129536"/>
                  </a:lnTo>
                  <a:lnTo>
                    <a:pt x="292607" y="212953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325868" y="2470404"/>
              <a:ext cx="292735" cy="2248535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292607" y="0"/>
                  </a:moveTo>
                  <a:lnTo>
                    <a:pt x="0" y="0"/>
                  </a:lnTo>
                  <a:lnTo>
                    <a:pt x="0" y="2248408"/>
                  </a:lnTo>
                  <a:lnTo>
                    <a:pt x="292607" y="2248408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53171" y="2686812"/>
              <a:ext cx="294640" cy="2032000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294131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294131" y="203200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382000" y="2662428"/>
              <a:ext cx="294640" cy="2056764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294131" y="0"/>
                  </a:moveTo>
                  <a:lnTo>
                    <a:pt x="0" y="0"/>
                  </a:lnTo>
                  <a:lnTo>
                    <a:pt x="0" y="2056384"/>
                  </a:lnTo>
                  <a:lnTo>
                    <a:pt x="294131" y="2056384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13332" y="2773680"/>
              <a:ext cx="294640" cy="1945639"/>
            </a:xfrm>
            <a:custGeom>
              <a:avLst/>
              <a:gdLst/>
              <a:ahLst/>
              <a:cxnLst/>
              <a:rect l="l" t="t" r="r" b="b"/>
              <a:pathLst>
                <a:path w="294639" h="1945639">
                  <a:moveTo>
                    <a:pt x="0" y="0"/>
                  </a:moveTo>
                  <a:lnTo>
                    <a:pt x="294131" y="0"/>
                  </a:lnTo>
                  <a:lnTo>
                    <a:pt x="294131" y="1945132"/>
                  </a:lnTo>
                  <a:lnTo>
                    <a:pt x="0" y="19451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42160" y="2200656"/>
              <a:ext cx="292735" cy="25184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0" y="0"/>
                  </a:moveTo>
                  <a:lnTo>
                    <a:pt x="292607" y="0"/>
                  </a:lnTo>
                  <a:lnTo>
                    <a:pt x="292607" y="2518156"/>
                  </a:lnTo>
                  <a:lnTo>
                    <a:pt x="0" y="25181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69464" y="2468880"/>
              <a:ext cx="294640" cy="2250440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0" y="0"/>
                  </a:moveTo>
                  <a:lnTo>
                    <a:pt x="294131" y="0"/>
                  </a:lnTo>
                  <a:lnTo>
                    <a:pt x="294131" y="2249932"/>
                  </a:lnTo>
                  <a:lnTo>
                    <a:pt x="0" y="2249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627120" y="2604516"/>
              <a:ext cx="292735" cy="2114550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0" y="0"/>
                  </a:moveTo>
                  <a:lnTo>
                    <a:pt x="292607" y="0"/>
                  </a:lnTo>
                  <a:lnTo>
                    <a:pt x="292607" y="2114296"/>
                  </a:lnTo>
                  <a:lnTo>
                    <a:pt x="0" y="21142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54423" y="2453640"/>
              <a:ext cx="294640" cy="2265680"/>
            </a:xfrm>
            <a:custGeom>
              <a:avLst/>
              <a:gdLst/>
              <a:ahLst/>
              <a:cxnLst/>
              <a:rect l="l" t="t" r="r" b="b"/>
              <a:pathLst>
                <a:path w="294639" h="2265679">
                  <a:moveTo>
                    <a:pt x="0" y="0"/>
                  </a:moveTo>
                  <a:lnTo>
                    <a:pt x="294131" y="0"/>
                  </a:lnTo>
                  <a:lnTo>
                    <a:pt x="294131" y="2265172"/>
                  </a:lnTo>
                  <a:lnTo>
                    <a:pt x="0" y="22651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83252" y="2667000"/>
              <a:ext cx="294640" cy="2052320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0" y="0"/>
                  </a:moveTo>
                  <a:lnTo>
                    <a:pt x="294132" y="0"/>
                  </a:lnTo>
                  <a:lnTo>
                    <a:pt x="294132" y="2051812"/>
                  </a:lnTo>
                  <a:lnTo>
                    <a:pt x="0" y="20518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12079" y="2409444"/>
              <a:ext cx="292735" cy="2309495"/>
            </a:xfrm>
            <a:custGeom>
              <a:avLst/>
              <a:gdLst/>
              <a:ahLst/>
              <a:cxnLst/>
              <a:rect l="l" t="t" r="r" b="b"/>
              <a:pathLst>
                <a:path w="292735" h="2309495">
                  <a:moveTo>
                    <a:pt x="0" y="0"/>
                  </a:moveTo>
                  <a:lnTo>
                    <a:pt x="292608" y="0"/>
                  </a:lnTo>
                  <a:lnTo>
                    <a:pt x="292608" y="2309368"/>
                  </a:lnTo>
                  <a:lnTo>
                    <a:pt x="0" y="2309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39384" y="2526792"/>
              <a:ext cx="294640" cy="2192020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0" y="0"/>
                  </a:moveTo>
                  <a:lnTo>
                    <a:pt x="294131" y="0"/>
                  </a:lnTo>
                  <a:lnTo>
                    <a:pt x="294131" y="2192020"/>
                  </a:lnTo>
                  <a:lnTo>
                    <a:pt x="0" y="21920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68211" y="2247900"/>
              <a:ext cx="294640" cy="2471420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0" y="0"/>
                  </a:moveTo>
                  <a:lnTo>
                    <a:pt x="294132" y="0"/>
                  </a:lnTo>
                  <a:lnTo>
                    <a:pt x="294132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797040" y="2589276"/>
              <a:ext cx="292735" cy="2129790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0" y="0"/>
                  </a:moveTo>
                  <a:lnTo>
                    <a:pt x="292607" y="0"/>
                  </a:lnTo>
                  <a:lnTo>
                    <a:pt x="292607" y="2129536"/>
                  </a:lnTo>
                  <a:lnTo>
                    <a:pt x="0" y="2129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325868" y="2470404"/>
              <a:ext cx="292735" cy="2248535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0" y="0"/>
                  </a:moveTo>
                  <a:lnTo>
                    <a:pt x="292607" y="0"/>
                  </a:lnTo>
                  <a:lnTo>
                    <a:pt x="292607" y="2248408"/>
                  </a:lnTo>
                  <a:lnTo>
                    <a:pt x="0" y="224840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53171" y="2686812"/>
              <a:ext cx="294640" cy="2032000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0" y="0"/>
                  </a:moveTo>
                  <a:lnTo>
                    <a:pt x="294131" y="0"/>
                  </a:lnTo>
                  <a:lnTo>
                    <a:pt x="294131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382000" y="2662428"/>
              <a:ext cx="294640" cy="2056764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0" y="0"/>
                  </a:moveTo>
                  <a:lnTo>
                    <a:pt x="294131" y="0"/>
                  </a:lnTo>
                  <a:lnTo>
                    <a:pt x="294131" y="2056384"/>
                  </a:lnTo>
                  <a:lnTo>
                    <a:pt x="0" y="2056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67435" y="4718811"/>
              <a:ext cx="8454390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1455800" y="2533142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103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984375" y="1959229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133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2517139" y="2227453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045714" y="2257678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574160" y="236347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097782" y="2212213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4626355" y="2425573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5154928" y="2168905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122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5687948" y="228600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6211571" y="200647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130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6744716" y="234823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7273290" y="2229358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7796910" y="244627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8325357" y="2421889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8853931" y="2589911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566115" y="2753614"/>
              <a:ext cx="217171" cy="20506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1</a:t>
              </a:r>
              <a:r>
                <a:rPr sz="770" spc="-9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80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60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40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20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054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66115" y="2337816"/>
              <a:ext cx="763904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23078" algn="l"/>
                </a:tabLst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	</a:t>
              </a:r>
              <a:r>
                <a:rPr sz="1539" spc="-109" baseline="2314" dirty="0">
                  <a:latin typeface="Arial"/>
                  <a:cs typeface="Arial"/>
                </a:rPr>
                <a:t>1</a:t>
              </a:r>
              <a:r>
                <a:rPr sz="1539" spc="-6" baseline="2314" dirty="0">
                  <a:latin typeface="Arial"/>
                  <a:cs typeface="Arial"/>
                </a:rPr>
                <a:t>13</a:t>
              </a:r>
              <a:r>
                <a:rPr sz="1539" baseline="2314" dirty="0">
                  <a:latin typeface="Arial"/>
                  <a:cs typeface="Arial"/>
                </a:rPr>
                <a:t>,8</a:t>
              </a:r>
              <a:endParaRPr sz="1539" baseline="2314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66115" y="1998218"/>
              <a:ext cx="215900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66115" y="1620647"/>
              <a:ext cx="215900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6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3671" y="4838954"/>
              <a:ext cx="2173465" cy="6242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27654" y="4869053"/>
              <a:ext cx="448309" cy="440690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9100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4" y="427989"/>
                  </a:lnTo>
                  <a:lnTo>
                    <a:pt x="50545" y="427989"/>
                  </a:lnTo>
                  <a:lnTo>
                    <a:pt x="46481" y="426719"/>
                  </a:lnTo>
                  <a:lnTo>
                    <a:pt x="42290" y="426719"/>
                  </a:lnTo>
                  <a:lnTo>
                    <a:pt x="37211" y="424179"/>
                  </a:lnTo>
                  <a:lnTo>
                    <a:pt x="30987" y="419100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1" y="402589"/>
                  </a:lnTo>
                  <a:lnTo>
                    <a:pt x="61721" y="405129"/>
                  </a:lnTo>
                  <a:lnTo>
                    <a:pt x="63118" y="407669"/>
                  </a:lnTo>
                  <a:lnTo>
                    <a:pt x="63372" y="411479"/>
                  </a:lnTo>
                  <a:lnTo>
                    <a:pt x="50545" y="427989"/>
                  </a:lnTo>
                  <a:lnTo>
                    <a:pt x="70484" y="427989"/>
                  </a:lnTo>
                  <a:lnTo>
                    <a:pt x="71627" y="426719"/>
                  </a:lnTo>
                  <a:lnTo>
                    <a:pt x="74549" y="421639"/>
                  </a:lnTo>
                  <a:lnTo>
                    <a:pt x="76200" y="416559"/>
                  </a:lnTo>
                  <a:lnTo>
                    <a:pt x="77724" y="411479"/>
                  </a:lnTo>
                  <a:lnTo>
                    <a:pt x="77469" y="406400"/>
                  </a:lnTo>
                  <a:lnTo>
                    <a:pt x="75437" y="401319"/>
                  </a:lnTo>
                  <a:lnTo>
                    <a:pt x="73532" y="396239"/>
                  </a:lnTo>
                  <a:lnTo>
                    <a:pt x="69214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5439"/>
                  </a:lnTo>
                  <a:lnTo>
                    <a:pt x="85661" y="37972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7189"/>
                  </a:lnTo>
                  <a:lnTo>
                    <a:pt x="126745" y="370839"/>
                  </a:lnTo>
                  <a:lnTo>
                    <a:pt x="108584" y="370839"/>
                  </a:lnTo>
                  <a:lnTo>
                    <a:pt x="101853" y="369569"/>
                  </a:lnTo>
                  <a:lnTo>
                    <a:pt x="95122" y="369569"/>
                  </a:lnTo>
                  <a:lnTo>
                    <a:pt x="88264" y="365759"/>
                  </a:lnTo>
                  <a:lnTo>
                    <a:pt x="81152" y="358139"/>
                  </a:lnTo>
                  <a:lnTo>
                    <a:pt x="73913" y="351789"/>
                  </a:lnTo>
                  <a:lnTo>
                    <a:pt x="70103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613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19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3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7" y="359409"/>
                  </a:lnTo>
                  <a:lnTo>
                    <a:pt x="114300" y="368300"/>
                  </a:lnTo>
                  <a:lnTo>
                    <a:pt x="108584" y="370839"/>
                  </a:lnTo>
                  <a:lnTo>
                    <a:pt x="126745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3" y="347979"/>
                  </a:lnTo>
                  <a:lnTo>
                    <a:pt x="138683" y="341629"/>
                  </a:lnTo>
                  <a:lnTo>
                    <a:pt x="136651" y="335279"/>
                  </a:lnTo>
                  <a:lnTo>
                    <a:pt x="134746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6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3850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3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6" y="267969"/>
                  </a:lnTo>
                  <a:close/>
                </a:path>
                <a:path w="448310" h="440689">
                  <a:moveTo>
                    <a:pt x="190626" y="205739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4" y="274319"/>
                  </a:lnTo>
                  <a:lnTo>
                    <a:pt x="184150" y="270509"/>
                  </a:lnTo>
                  <a:lnTo>
                    <a:pt x="169925" y="255269"/>
                  </a:lnTo>
                  <a:lnTo>
                    <a:pt x="166115" y="248919"/>
                  </a:lnTo>
                  <a:lnTo>
                    <a:pt x="165607" y="242569"/>
                  </a:lnTo>
                  <a:lnTo>
                    <a:pt x="165226" y="234950"/>
                  </a:lnTo>
                  <a:lnTo>
                    <a:pt x="167386" y="229869"/>
                  </a:lnTo>
                  <a:lnTo>
                    <a:pt x="176783" y="22097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6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4" y="248919"/>
                  </a:lnTo>
                  <a:lnTo>
                    <a:pt x="129793" y="251459"/>
                  </a:lnTo>
                  <a:lnTo>
                    <a:pt x="126618" y="255269"/>
                  </a:lnTo>
                  <a:lnTo>
                    <a:pt x="124332" y="256539"/>
                  </a:lnTo>
                  <a:lnTo>
                    <a:pt x="122936" y="260350"/>
                  </a:lnTo>
                  <a:lnTo>
                    <a:pt x="122427" y="262889"/>
                  </a:lnTo>
                  <a:lnTo>
                    <a:pt x="121793" y="265429"/>
                  </a:lnTo>
                  <a:lnTo>
                    <a:pt x="122427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7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3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2" y="262889"/>
                  </a:lnTo>
                  <a:lnTo>
                    <a:pt x="210184" y="273050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3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59" y="226059"/>
                  </a:lnTo>
                  <a:lnTo>
                    <a:pt x="218820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6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61746" y="172719"/>
                  </a:lnTo>
                  <a:lnTo>
                    <a:pt x="254634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7" y="148589"/>
                  </a:lnTo>
                  <a:close/>
                </a:path>
                <a:path w="448310" h="440689">
                  <a:moveTo>
                    <a:pt x="295680" y="134619"/>
                  </a:moveTo>
                  <a:lnTo>
                    <a:pt x="272288" y="134619"/>
                  </a:lnTo>
                  <a:lnTo>
                    <a:pt x="277621" y="137159"/>
                  </a:lnTo>
                  <a:lnTo>
                    <a:pt x="280924" y="139700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680" y="134619"/>
                  </a:lnTo>
                  <a:close/>
                </a:path>
                <a:path w="448310" h="440689">
                  <a:moveTo>
                    <a:pt x="191515" y="149859"/>
                  </a:moveTo>
                  <a:lnTo>
                    <a:pt x="181990" y="160019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5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5" y="134619"/>
                  </a:lnTo>
                  <a:lnTo>
                    <a:pt x="295680" y="134619"/>
                  </a:lnTo>
                  <a:lnTo>
                    <a:pt x="289432" y="128269"/>
                  </a:lnTo>
                  <a:lnTo>
                    <a:pt x="286257" y="125729"/>
                  </a:lnTo>
                  <a:lnTo>
                    <a:pt x="280796" y="121919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41114" y="63500"/>
                  </a:moveTo>
                  <a:lnTo>
                    <a:pt x="326636" y="63500"/>
                  </a:lnTo>
                  <a:lnTo>
                    <a:pt x="319944" y="6476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2079"/>
                  </a:lnTo>
                  <a:lnTo>
                    <a:pt x="367855" y="130809"/>
                  </a:lnTo>
                  <a:lnTo>
                    <a:pt x="336169" y="13080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3" y="85089"/>
                  </a:lnTo>
                  <a:lnTo>
                    <a:pt x="320547" y="76200"/>
                  </a:lnTo>
                  <a:lnTo>
                    <a:pt x="326263" y="74929"/>
                  </a:lnTo>
                  <a:lnTo>
                    <a:pt x="359559" y="7492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0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4" y="120650"/>
                  </a:lnTo>
                  <a:lnTo>
                    <a:pt x="359028" y="123189"/>
                  </a:lnTo>
                  <a:lnTo>
                    <a:pt x="354456" y="128269"/>
                  </a:lnTo>
                  <a:lnTo>
                    <a:pt x="348869" y="130809"/>
                  </a:lnTo>
                  <a:lnTo>
                    <a:pt x="36785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9559" y="74929"/>
                  </a:move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2550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0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9559" y="74929"/>
                  </a:lnTo>
                  <a:close/>
                </a:path>
                <a:path w="448310" h="440689">
                  <a:moveTo>
                    <a:pt x="355092" y="29209"/>
                  </a:moveTo>
                  <a:lnTo>
                    <a:pt x="346582" y="38100"/>
                  </a:lnTo>
                  <a:lnTo>
                    <a:pt x="402463" y="93979"/>
                  </a:lnTo>
                  <a:lnTo>
                    <a:pt x="411861" y="8381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1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7" y="19050"/>
                  </a:lnTo>
                  <a:lnTo>
                    <a:pt x="438404" y="57150"/>
                  </a:lnTo>
                  <a:lnTo>
                    <a:pt x="447802" y="48259"/>
                  </a:lnTo>
                  <a:lnTo>
                    <a:pt x="414065" y="13969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1269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71030" y="3682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3031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541776" y="4838954"/>
              <a:ext cx="790575" cy="685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469638" y="4839080"/>
              <a:ext cx="3563746" cy="612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124952" y="4868545"/>
              <a:ext cx="965707" cy="5176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803654" y="937641"/>
              <a:ext cx="424243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Kelan sairastavuusindeksi 2018,</a:t>
              </a:r>
              <a:r>
                <a:rPr sz="1368" b="1" spc="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3808" y="2841625"/>
              <a:ext cx="8460740" cy="0"/>
            </a:xfrm>
            <a:custGeom>
              <a:avLst/>
              <a:gdLst/>
              <a:ahLst/>
              <a:cxnLst/>
              <a:rect l="l" t="t" r="r" b="b"/>
              <a:pathLst>
                <a:path w="8460740">
                  <a:moveTo>
                    <a:pt x="0" y="0"/>
                  </a:moveTo>
                  <a:lnTo>
                    <a:pt x="8460625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F311CE9F-94D1-4D75-9D29-3D6359478CE2}"/>
              </a:ext>
            </a:extLst>
          </p:cNvPr>
          <p:cNvGrpSpPr/>
          <p:nvPr/>
        </p:nvGrpSpPr>
        <p:grpSpPr>
          <a:xfrm>
            <a:off x="539552" y="692696"/>
            <a:ext cx="7849571" cy="4648974"/>
            <a:chOff x="234492" y="949198"/>
            <a:chExt cx="9179637" cy="5436717"/>
          </a:xfrm>
        </p:grpSpPr>
        <p:sp>
          <p:nvSpPr>
            <p:cNvPr id="2" name="object 2"/>
            <p:cNvSpPr txBox="1"/>
            <p:nvPr/>
          </p:nvSpPr>
          <p:spPr>
            <a:xfrm>
              <a:off x="234492" y="6216599"/>
              <a:ext cx="60928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9294266" y="4538472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56904" y="4538472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456" y="453847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2483" y="4538472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46035" y="4538472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09588" y="453847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71615" y="4538472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5167" y="4538472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8720" y="453847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60747" y="4538472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24300" y="453847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6861" y="4538472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9879" y="4538472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6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13432" y="453847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5460" y="4538472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8707" y="453847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1016" y="4538472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94266" y="4075176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6904" y="40751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20456" y="407517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82483" y="40751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46035" y="40751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09588" y="407517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71615" y="40751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35167" y="40751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98720" y="407517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60747" y="40751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24300" y="407517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6861" y="4075176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49879" y="4075176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6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13432" y="407517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75460" y="40751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38707" y="407517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21016" y="4075176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94266" y="361188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6904" y="361188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20456" y="361188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82483" y="361188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46035" y="361188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09588" y="361188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71615" y="361188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35167" y="361188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98720" y="361188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60747" y="361188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24300" y="361188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86861" y="361188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49879" y="361188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6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13432" y="361188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75460" y="361188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38707" y="361188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1016" y="361188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294266" y="314706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56904" y="314706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20456" y="314706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82483" y="314706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46035" y="314706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09588" y="314706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71615" y="314706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35167" y="314706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98720" y="314706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60747" y="314706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24300" y="314706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86861" y="314706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49879" y="314706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6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13432" y="314706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75460" y="314706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38707" y="314706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21016" y="314706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56904" y="2683764"/>
              <a:ext cx="657225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67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220456" y="268376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82483" y="2683764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146035" y="2683764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09588" y="268376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71615" y="2683764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35167" y="2683764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98720" y="268376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60747" y="2683764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24300" y="268376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86861" y="2683764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49879" y="2683764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6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13432" y="268376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75460" y="2683764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38707" y="268376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1016" y="2683764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46035" y="2220468"/>
              <a:ext cx="2267585" cy="0"/>
            </a:xfrm>
            <a:custGeom>
              <a:avLst/>
              <a:gdLst/>
              <a:ahLst/>
              <a:cxnLst/>
              <a:rect l="l" t="t" r="r" b="b"/>
              <a:pathLst>
                <a:path w="2267584">
                  <a:moveTo>
                    <a:pt x="0" y="0"/>
                  </a:moveTo>
                  <a:lnTo>
                    <a:pt x="22675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09588" y="2220468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35167" y="2220468"/>
              <a:ext cx="775970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13432" y="2220468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0" y="0"/>
                  </a:moveTo>
                  <a:lnTo>
                    <a:pt x="29230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21016" y="2220468"/>
              <a:ext cx="1193800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0" y="0"/>
                  </a:moveTo>
                  <a:lnTo>
                    <a:pt x="119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1016" y="1756791"/>
              <a:ext cx="859282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1016" y="1756791"/>
              <a:ext cx="8592820" cy="3245485"/>
            </a:xfrm>
            <a:custGeom>
              <a:avLst/>
              <a:gdLst/>
              <a:ahLst/>
              <a:cxnLst/>
              <a:rect l="l" t="t" r="r" b="b"/>
              <a:pathLst>
                <a:path w="8592820" h="3245485">
                  <a:moveTo>
                    <a:pt x="0" y="3245231"/>
                  </a:moveTo>
                  <a:lnTo>
                    <a:pt x="8592566" y="3245231"/>
                  </a:lnTo>
                  <a:lnTo>
                    <a:pt x="8592566" y="0"/>
                  </a:lnTo>
                  <a:lnTo>
                    <a:pt x="0" y="0"/>
                  </a:lnTo>
                  <a:lnTo>
                    <a:pt x="0" y="32452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40358" y="2415159"/>
              <a:ext cx="298450" cy="2586990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40358" y="2415159"/>
              <a:ext cx="298450" cy="2586990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88513" y="2264410"/>
              <a:ext cx="298450" cy="2738120"/>
            </a:xfrm>
            <a:custGeom>
              <a:avLst/>
              <a:gdLst/>
              <a:ahLst/>
              <a:cxnLst/>
              <a:rect l="l" t="t" r="r" b="b"/>
              <a:pathLst>
                <a:path w="298450" h="2738120">
                  <a:moveTo>
                    <a:pt x="0" y="2737611"/>
                  </a:moveTo>
                  <a:lnTo>
                    <a:pt x="298348" y="2737611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737611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88513" y="2264410"/>
              <a:ext cx="298450" cy="2738120"/>
            </a:xfrm>
            <a:custGeom>
              <a:avLst/>
              <a:gdLst/>
              <a:ahLst/>
              <a:cxnLst/>
              <a:rect l="l" t="t" r="r" b="b"/>
              <a:pathLst>
                <a:path w="298450" h="2738120">
                  <a:moveTo>
                    <a:pt x="0" y="2737611"/>
                  </a:moveTo>
                  <a:lnTo>
                    <a:pt x="298348" y="2737611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7376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95918" y="2684018"/>
              <a:ext cx="298450" cy="2318385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95918" y="2684018"/>
              <a:ext cx="298450" cy="2318385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76755" y="2537460"/>
              <a:ext cx="299085" cy="2465070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298704" y="0"/>
                  </a:moveTo>
                  <a:lnTo>
                    <a:pt x="0" y="0"/>
                  </a:lnTo>
                  <a:lnTo>
                    <a:pt x="0" y="2464561"/>
                  </a:lnTo>
                  <a:lnTo>
                    <a:pt x="298704" y="2464561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14727" y="1994916"/>
              <a:ext cx="299085" cy="3007360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298704" y="0"/>
                  </a:moveTo>
                  <a:lnTo>
                    <a:pt x="0" y="0"/>
                  </a:lnTo>
                  <a:lnTo>
                    <a:pt x="0" y="3007106"/>
                  </a:lnTo>
                  <a:lnTo>
                    <a:pt x="298704" y="300710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51176" y="2487168"/>
              <a:ext cx="299085" cy="251523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298704" y="0"/>
                  </a:moveTo>
                  <a:lnTo>
                    <a:pt x="0" y="0"/>
                  </a:lnTo>
                  <a:lnTo>
                    <a:pt x="0" y="2514854"/>
                  </a:lnTo>
                  <a:lnTo>
                    <a:pt x="298704" y="251485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25596" y="2397252"/>
              <a:ext cx="299085" cy="2604770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298703" y="0"/>
                  </a:moveTo>
                  <a:lnTo>
                    <a:pt x="0" y="0"/>
                  </a:lnTo>
                  <a:lnTo>
                    <a:pt x="0" y="2604770"/>
                  </a:lnTo>
                  <a:lnTo>
                    <a:pt x="298703" y="26047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62044" y="2237232"/>
              <a:ext cx="299085" cy="2764790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298703" y="0"/>
                  </a:moveTo>
                  <a:lnTo>
                    <a:pt x="0" y="0"/>
                  </a:lnTo>
                  <a:lnTo>
                    <a:pt x="0" y="2764790"/>
                  </a:lnTo>
                  <a:lnTo>
                    <a:pt x="298703" y="276479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00015" y="2567940"/>
              <a:ext cx="299085" cy="2434590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298704" y="0"/>
                  </a:moveTo>
                  <a:lnTo>
                    <a:pt x="0" y="0"/>
                  </a:lnTo>
                  <a:lnTo>
                    <a:pt x="0" y="2434082"/>
                  </a:lnTo>
                  <a:lnTo>
                    <a:pt x="298704" y="2434082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36464" y="2118360"/>
              <a:ext cx="299085" cy="2884170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298703" y="0"/>
                  </a:moveTo>
                  <a:lnTo>
                    <a:pt x="0" y="0"/>
                  </a:lnTo>
                  <a:lnTo>
                    <a:pt x="0" y="2883661"/>
                  </a:lnTo>
                  <a:lnTo>
                    <a:pt x="298703" y="2883661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74435" y="2474976"/>
              <a:ext cx="297180" cy="2527300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297179" y="0"/>
                  </a:moveTo>
                  <a:lnTo>
                    <a:pt x="0" y="0"/>
                  </a:lnTo>
                  <a:lnTo>
                    <a:pt x="0" y="2527046"/>
                  </a:lnTo>
                  <a:lnTo>
                    <a:pt x="297179" y="2527046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10884" y="2132076"/>
              <a:ext cx="299085" cy="2870200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298704" y="0"/>
                  </a:moveTo>
                  <a:lnTo>
                    <a:pt x="0" y="0"/>
                  </a:lnTo>
                  <a:lnTo>
                    <a:pt x="0" y="2869946"/>
                  </a:lnTo>
                  <a:lnTo>
                    <a:pt x="298704" y="286994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47331" y="2139696"/>
              <a:ext cx="299085" cy="2862580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298703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298703" y="2862326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385304" y="2350008"/>
              <a:ext cx="297180" cy="2652395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297179" y="0"/>
                  </a:moveTo>
                  <a:lnTo>
                    <a:pt x="0" y="0"/>
                  </a:lnTo>
                  <a:lnTo>
                    <a:pt x="0" y="2652014"/>
                  </a:lnTo>
                  <a:lnTo>
                    <a:pt x="297179" y="2652014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21752" y="2532888"/>
              <a:ext cx="299085" cy="2469515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298703" y="0"/>
                  </a:moveTo>
                  <a:lnTo>
                    <a:pt x="0" y="0"/>
                  </a:lnTo>
                  <a:lnTo>
                    <a:pt x="0" y="2469134"/>
                  </a:lnTo>
                  <a:lnTo>
                    <a:pt x="298703" y="2469134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458200" y="2206752"/>
              <a:ext cx="299085" cy="2795270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298703" y="0"/>
                  </a:moveTo>
                  <a:lnTo>
                    <a:pt x="0" y="0"/>
                  </a:lnTo>
                  <a:lnTo>
                    <a:pt x="0" y="2795270"/>
                  </a:lnTo>
                  <a:lnTo>
                    <a:pt x="298703" y="27952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476755" y="2537460"/>
              <a:ext cx="299085" cy="2465070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0" y="0"/>
                  </a:moveTo>
                  <a:lnTo>
                    <a:pt x="298704" y="0"/>
                  </a:lnTo>
                  <a:lnTo>
                    <a:pt x="298704" y="2464561"/>
                  </a:lnTo>
                  <a:lnTo>
                    <a:pt x="0" y="2464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4727" y="1994916"/>
              <a:ext cx="299085" cy="3007360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0" y="0"/>
                  </a:moveTo>
                  <a:lnTo>
                    <a:pt x="298704" y="0"/>
                  </a:lnTo>
                  <a:lnTo>
                    <a:pt x="298704" y="3007106"/>
                  </a:lnTo>
                  <a:lnTo>
                    <a:pt x="0" y="3007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51176" y="2487168"/>
              <a:ext cx="299085" cy="251523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0" y="0"/>
                  </a:moveTo>
                  <a:lnTo>
                    <a:pt x="298704" y="0"/>
                  </a:lnTo>
                  <a:lnTo>
                    <a:pt x="298704" y="2514854"/>
                  </a:lnTo>
                  <a:lnTo>
                    <a:pt x="0" y="2514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625596" y="2397252"/>
              <a:ext cx="299085" cy="2604770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0" y="0"/>
                  </a:moveTo>
                  <a:lnTo>
                    <a:pt x="298703" y="0"/>
                  </a:lnTo>
                  <a:lnTo>
                    <a:pt x="298703" y="2604770"/>
                  </a:lnTo>
                  <a:lnTo>
                    <a:pt x="0" y="2604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62044" y="2237232"/>
              <a:ext cx="299085" cy="2764790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0" y="0"/>
                  </a:moveTo>
                  <a:lnTo>
                    <a:pt x="298703" y="0"/>
                  </a:lnTo>
                  <a:lnTo>
                    <a:pt x="298703" y="2764790"/>
                  </a:lnTo>
                  <a:lnTo>
                    <a:pt x="0" y="2764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00015" y="2567940"/>
              <a:ext cx="299085" cy="2434590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0" y="0"/>
                  </a:moveTo>
                  <a:lnTo>
                    <a:pt x="298704" y="0"/>
                  </a:lnTo>
                  <a:lnTo>
                    <a:pt x="298704" y="2434082"/>
                  </a:lnTo>
                  <a:lnTo>
                    <a:pt x="0" y="24340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36464" y="2118360"/>
              <a:ext cx="299085" cy="2884170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0" y="0"/>
                  </a:moveTo>
                  <a:lnTo>
                    <a:pt x="298703" y="0"/>
                  </a:lnTo>
                  <a:lnTo>
                    <a:pt x="298703" y="2883661"/>
                  </a:lnTo>
                  <a:lnTo>
                    <a:pt x="0" y="28836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74435" y="2474976"/>
              <a:ext cx="297180" cy="2527300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0" y="0"/>
                  </a:moveTo>
                  <a:lnTo>
                    <a:pt x="297179" y="0"/>
                  </a:lnTo>
                  <a:lnTo>
                    <a:pt x="297179" y="2527046"/>
                  </a:lnTo>
                  <a:lnTo>
                    <a:pt x="0" y="25270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310884" y="2132076"/>
              <a:ext cx="299085" cy="2870200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0" y="0"/>
                  </a:moveTo>
                  <a:lnTo>
                    <a:pt x="298704" y="0"/>
                  </a:lnTo>
                  <a:lnTo>
                    <a:pt x="298704" y="2869946"/>
                  </a:lnTo>
                  <a:lnTo>
                    <a:pt x="0" y="28699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847331" y="2139696"/>
              <a:ext cx="299085" cy="2862580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0" y="0"/>
                  </a:moveTo>
                  <a:lnTo>
                    <a:pt x="298703" y="0"/>
                  </a:lnTo>
                  <a:lnTo>
                    <a:pt x="298703" y="2862326"/>
                  </a:lnTo>
                  <a:lnTo>
                    <a:pt x="0" y="2862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385304" y="2350008"/>
              <a:ext cx="297180" cy="2652395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0" y="0"/>
                  </a:moveTo>
                  <a:lnTo>
                    <a:pt x="297179" y="0"/>
                  </a:lnTo>
                  <a:lnTo>
                    <a:pt x="297179" y="2652014"/>
                  </a:lnTo>
                  <a:lnTo>
                    <a:pt x="0" y="26520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921752" y="2532888"/>
              <a:ext cx="299085" cy="2469515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0" y="0"/>
                  </a:moveTo>
                  <a:lnTo>
                    <a:pt x="298703" y="0"/>
                  </a:lnTo>
                  <a:lnTo>
                    <a:pt x="298703" y="2469134"/>
                  </a:lnTo>
                  <a:lnTo>
                    <a:pt x="0" y="24691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58200" y="2206752"/>
              <a:ext cx="299085" cy="2795270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0" y="0"/>
                  </a:moveTo>
                  <a:lnTo>
                    <a:pt x="298703" y="0"/>
                  </a:lnTo>
                  <a:lnTo>
                    <a:pt x="298703" y="2795270"/>
                  </a:lnTo>
                  <a:lnTo>
                    <a:pt x="0" y="2795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21016" y="5002022"/>
              <a:ext cx="859282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895603" y="2173859"/>
              <a:ext cx="38735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11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422272" y="2296668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959355" y="175412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129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496440" y="2245741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038093" y="2023236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575050" y="215519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4112133" y="199517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4" dirty="0">
                  <a:latin typeface="Arial"/>
                  <a:cs typeface="Arial"/>
                </a:rPr>
                <a:t>9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4644897" y="232689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105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5181980" y="187731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5719064" y="223418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109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6256146" y="1891030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6793230" y="1898015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7335139" y="2108961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7867650" y="2292096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8404606" y="1965325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8941689" y="2442972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24078" y="2606675"/>
              <a:ext cx="312419" cy="25238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108598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424078" y="2142999"/>
              <a:ext cx="311151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424078" y="1679194"/>
              <a:ext cx="311151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1583" y="5122164"/>
              <a:ext cx="2199551" cy="6240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20289" y="5152263"/>
              <a:ext cx="448309" cy="440690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389" y="427989"/>
                  </a:lnTo>
                  <a:lnTo>
                    <a:pt x="50546" y="427989"/>
                  </a:lnTo>
                  <a:lnTo>
                    <a:pt x="46481" y="426719"/>
                  </a:lnTo>
                  <a:lnTo>
                    <a:pt x="42291" y="426719"/>
                  </a:lnTo>
                  <a:lnTo>
                    <a:pt x="37084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160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20369"/>
                  </a:lnTo>
                  <a:lnTo>
                    <a:pt x="57785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389" y="427989"/>
                  </a:lnTo>
                  <a:lnTo>
                    <a:pt x="71500" y="426719"/>
                  </a:lnTo>
                  <a:lnTo>
                    <a:pt x="74549" y="421639"/>
                  </a:lnTo>
                  <a:lnTo>
                    <a:pt x="77597" y="411479"/>
                  </a:lnTo>
                  <a:lnTo>
                    <a:pt x="77469" y="406400"/>
                  </a:lnTo>
                  <a:lnTo>
                    <a:pt x="73406" y="396239"/>
                  </a:lnTo>
                  <a:lnTo>
                    <a:pt x="69215" y="389889"/>
                  </a:lnTo>
                  <a:lnTo>
                    <a:pt x="10160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79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123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3" y="351789"/>
                  </a:lnTo>
                  <a:lnTo>
                    <a:pt x="70104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487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487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841" y="34035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16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25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46" y="283209"/>
                  </a:lnTo>
                  <a:lnTo>
                    <a:pt x="196215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5" y="274319"/>
                  </a:lnTo>
                  <a:lnTo>
                    <a:pt x="184150" y="270509"/>
                  </a:lnTo>
                  <a:lnTo>
                    <a:pt x="177037" y="262889"/>
                  </a:lnTo>
                  <a:lnTo>
                    <a:pt x="169799" y="255269"/>
                  </a:lnTo>
                  <a:lnTo>
                    <a:pt x="166116" y="248919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16" y="276859"/>
                  </a:lnTo>
                  <a:lnTo>
                    <a:pt x="131699" y="275589"/>
                  </a:lnTo>
                  <a:lnTo>
                    <a:pt x="132206" y="273050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5890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09550" y="229869"/>
                  </a:lnTo>
                  <a:lnTo>
                    <a:pt x="216916" y="237489"/>
                  </a:lnTo>
                  <a:lnTo>
                    <a:pt x="220853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1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200" y="180339"/>
                  </a:lnTo>
                  <a:lnTo>
                    <a:pt x="259080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9" y="213359"/>
                  </a:lnTo>
                  <a:lnTo>
                    <a:pt x="292227" y="203200"/>
                  </a:lnTo>
                  <a:lnTo>
                    <a:pt x="261747" y="172719"/>
                  </a:lnTo>
                  <a:lnTo>
                    <a:pt x="254635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5148" y="134619"/>
                  </a:move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284734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148" y="134619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60019"/>
                  </a:lnTo>
                  <a:lnTo>
                    <a:pt x="192912" y="170179"/>
                  </a:lnTo>
                  <a:lnTo>
                    <a:pt x="202311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7" y="143509"/>
                  </a:lnTo>
                  <a:lnTo>
                    <a:pt x="258191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95148" y="134619"/>
                  </a:lnTo>
                  <a:lnTo>
                    <a:pt x="293878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0797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2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042" y="129539"/>
                  </a:lnTo>
                  <a:lnTo>
                    <a:pt x="329692" y="127000"/>
                  </a:lnTo>
                  <a:lnTo>
                    <a:pt x="323215" y="121919"/>
                  </a:lnTo>
                  <a:lnTo>
                    <a:pt x="332051" y="113029"/>
                  </a:lnTo>
                  <a:lnTo>
                    <a:pt x="315849" y="113029"/>
                  </a:lnTo>
                  <a:lnTo>
                    <a:pt x="311404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4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253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20650"/>
                  </a:lnTo>
                  <a:lnTo>
                    <a:pt x="359029" y="123189"/>
                  </a:lnTo>
                  <a:lnTo>
                    <a:pt x="354330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3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253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1" y="81279"/>
                  </a:lnTo>
                  <a:lnTo>
                    <a:pt x="315849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8" y="78739"/>
                  </a:lnTo>
                  <a:lnTo>
                    <a:pt x="362966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5" y="1269"/>
                  </a:lnTo>
                  <a:lnTo>
                    <a:pt x="378587" y="3809"/>
                  </a:lnTo>
                  <a:lnTo>
                    <a:pt x="374904" y="6350"/>
                  </a:lnTo>
                  <a:lnTo>
                    <a:pt x="371602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6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74142" y="45719"/>
                  </a:lnTo>
                  <a:lnTo>
                    <a:pt x="370840" y="39369"/>
                  </a:lnTo>
                  <a:lnTo>
                    <a:pt x="371030" y="36829"/>
                  </a:lnTo>
                  <a:lnTo>
                    <a:pt x="362966" y="36829"/>
                  </a:lnTo>
                  <a:lnTo>
                    <a:pt x="355092" y="29209"/>
                  </a:lnTo>
                  <a:lnTo>
                    <a:pt x="371602" y="29209"/>
                  </a:lnTo>
                  <a:lnTo>
                    <a:pt x="373761" y="24129"/>
                  </a:lnTo>
                  <a:lnTo>
                    <a:pt x="377825" y="20319"/>
                  </a:lnTo>
                  <a:lnTo>
                    <a:pt x="380365" y="17779"/>
                  </a:lnTo>
                  <a:lnTo>
                    <a:pt x="383031" y="15239"/>
                  </a:lnTo>
                  <a:lnTo>
                    <a:pt x="389128" y="13969"/>
                  </a:lnTo>
                  <a:lnTo>
                    <a:pt x="413512" y="13969"/>
                  </a:lnTo>
                  <a:lnTo>
                    <a:pt x="409067" y="8889"/>
                  </a:lnTo>
                  <a:lnTo>
                    <a:pt x="405765" y="6350"/>
                  </a:lnTo>
                  <a:lnTo>
                    <a:pt x="403733" y="5079"/>
                  </a:lnTo>
                  <a:lnTo>
                    <a:pt x="400431" y="2539"/>
                  </a:lnTo>
                  <a:lnTo>
                    <a:pt x="397129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8" y="13969"/>
                  </a:lnTo>
                  <a:lnTo>
                    <a:pt x="391922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543046" y="5122164"/>
              <a:ext cx="799338" cy="685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488307" y="5122164"/>
              <a:ext cx="3615690" cy="612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04327" y="5151247"/>
              <a:ext cx="974344" cy="5181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225801" y="949198"/>
              <a:ext cx="42754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THL:n sairastavuusindeksi 2016,</a:t>
              </a:r>
              <a:r>
                <a:rPr sz="1368" b="1" spc="2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814069" y="2683002"/>
              <a:ext cx="8578215" cy="0"/>
            </a:xfrm>
            <a:custGeom>
              <a:avLst/>
              <a:gdLst/>
              <a:ahLst/>
              <a:cxnLst/>
              <a:rect l="l" t="t" r="r" b="b"/>
              <a:pathLst>
                <a:path w="8578215">
                  <a:moveTo>
                    <a:pt x="0" y="0"/>
                  </a:moveTo>
                  <a:lnTo>
                    <a:pt x="8577834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995A936-F359-4FB6-A935-36C5F6958E19}"/>
              </a:ext>
            </a:extLst>
          </p:cNvPr>
          <p:cNvGrpSpPr/>
          <p:nvPr/>
        </p:nvGrpSpPr>
        <p:grpSpPr>
          <a:xfrm>
            <a:off x="539552" y="548680"/>
            <a:ext cx="7355802" cy="4836241"/>
            <a:chOff x="662451" y="822635"/>
            <a:chExt cx="7355802" cy="4836241"/>
          </a:xfrm>
        </p:grpSpPr>
        <p:sp>
          <p:nvSpPr>
            <p:cNvPr id="2" name="object 2"/>
            <p:cNvSpPr txBox="1"/>
            <p:nvPr/>
          </p:nvSpPr>
          <p:spPr>
            <a:xfrm>
              <a:off x="857929" y="5514093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id:244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D272AAA8-A77C-4084-BE23-66D37AA94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451" y="822635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Ryhmä 217">
            <a:extLst>
              <a:ext uri="{FF2B5EF4-FFF2-40B4-BE49-F238E27FC236}">
                <a16:creationId xmlns:a16="http://schemas.microsoft.com/office/drawing/2014/main" id="{3C87292A-006B-47F8-BA82-A3235E170710}"/>
              </a:ext>
            </a:extLst>
          </p:cNvPr>
          <p:cNvGrpSpPr/>
          <p:nvPr/>
        </p:nvGrpSpPr>
        <p:grpSpPr>
          <a:xfrm>
            <a:off x="539552" y="476672"/>
            <a:ext cx="7697220" cy="5193868"/>
            <a:chOff x="323528" y="476672"/>
            <a:chExt cx="7697220" cy="5193868"/>
          </a:xfrm>
        </p:grpSpPr>
        <p:sp>
          <p:nvSpPr>
            <p:cNvPr id="216" name="Suorakulmio 215">
              <a:extLst>
                <a:ext uri="{FF2B5EF4-FFF2-40B4-BE49-F238E27FC236}">
                  <a16:creationId xmlns:a16="http://schemas.microsoft.com/office/drawing/2014/main" id="{ECEFF342-D7BE-4C4A-8686-54855B618915}"/>
                </a:ext>
              </a:extLst>
            </p:cNvPr>
            <p:cNvSpPr/>
            <p:nvPr/>
          </p:nvSpPr>
          <p:spPr>
            <a:xfrm>
              <a:off x="395536" y="5301208"/>
              <a:ext cx="3943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</a:t>
              </a:r>
              <a:r>
                <a:rPr lang="fi-FI" dirty="0"/>
                <a:t> </a:t>
              </a:r>
            </a:p>
          </p:txBody>
        </p:sp>
        <p:pic>
          <p:nvPicPr>
            <p:cNvPr id="217" name="Kuva 216">
              <a:extLst>
                <a:ext uri="{FF2B5EF4-FFF2-40B4-BE49-F238E27FC236}">
                  <a16:creationId xmlns:a16="http://schemas.microsoft.com/office/drawing/2014/main" id="{14676406-324A-40B6-B5F1-E485EF3A8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476672"/>
              <a:ext cx="7697220" cy="468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Ryhmä 91">
            <a:extLst>
              <a:ext uri="{FF2B5EF4-FFF2-40B4-BE49-F238E27FC236}">
                <a16:creationId xmlns:a16="http://schemas.microsoft.com/office/drawing/2014/main" id="{B12A0E61-167A-40CE-83DF-1991AF90651D}"/>
              </a:ext>
            </a:extLst>
          </p:cNvPr>
          <p:cNvGrpSpPr/>
          <p:nvPr/>
        </p:nvGrpSpPr>
        <p:grpSpPr>
          <a:xfrm>
            <a:off x="467544" y="692696"/>
            <a:ext cx="7949547" cy="4532512"/>
            <a:chOff x="234492" y="1086611"/>
            <a:chExt cx="9296553" cy="5300521"/>
          </a:xfrm>
        </p:grpSpPr>
        <p:sp>
          <p:nvSpPr>
            <p:cNvPr id="2" name="object 2"/>
            <p:cNvSpPr/>
            <p:nvPr/>
          </p:nvSpPr>
          <p:spPr>
            <a:xfrm>
              <a:off x="9354311" y="4991100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560307" y="4991100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67828" y="499110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3823" y="4991100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81344" y="499110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87340" y="4991100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4859" y="499110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0855" y="4991100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8376" y="499110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4524" y="499110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1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21244" y="4991100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5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4240" y="4991100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54311" y="4223004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60307" y="4223004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67828" y="4223004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3823" y="4223004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1344" y="4223004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7340" y="4223004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94859" y="4223004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0855" y="4223004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08376" y="4223004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14524" y="4223004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1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4240" y="4223004"/>
              <a:ext cx="969644" cy="0"/>
            </a:xfrm>
            <a:custGeom>
              <a:avLst/>
              <a:gdLst/>
              <a:ahLst/>
              <a:cxnLst/>
              <a:rect l="l" t="t" r="r" b="b"/>
              <a:pathLst>
                <a:path w="969644">
                  <a:moveTo>
                    <a:pt x="0" y="0"/>
                  </a:moveTo>
                  <a:lnTo>
                    <a:pt x="969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54311" y="345490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60307" y="345490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67828" y="345490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73823" y="345490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81344" y="345490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87340" y="345490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94859" y="345490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00855" y="345490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08376" y="345490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14524" y="345490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1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4240" y="3454908"/>
              <a:ext cx="969644" cy="0"/>
            </a:xfrm>
            <a:custGeom>
              <a:avLst/>
              <a:gdLst/>
              <a:ahLst/>
              <a:cxnLst/>
              <a:rect l="l" t="t" r="r" b="b"/>
              <a:pathLst>
                <a:path w="969644">
                  <a:moveTo>
                    <a:pt x="0" y="0"/>
                  </a:moveTo>
                  <a:lnTo>
                    <a:pt x="969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54311" y="268528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60307" y="268528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67828" y="268528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73823" y="268528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81344" y="268528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87340" y="268528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94859" y="268528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00855" y="268528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8376" y="2685288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4240" y="2685288"/>
              <a:ext cx="1762760" cy="0"/>
            </a:xfrm>
            <a:custGeom>
              <a:avLst/>
              <a:gdLst/>
              <a:ahLst/>
              <a:cxnLst/>
              <a:rect l="l" t="t" r="r" b="b"/>
              <a:pathLst>
                <a:path w="1762760">
                  <a:moveTo>
                    <a:pt x="0" y="0"/>
                  </a:moveTo>
                  <a:lnTo>
                    <a:pt x="17621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4240" y="1917192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4240" y="1917192"/>
              <a:ext cx="8726805" cy="3843020"/>
            </a:xfrm>
            <a:custGeom>
              <a:avLst/>
              <a:gdLst/>
              <a:ahLst/>
              <a:cxnLst/>
              <a:rect l="l" t="t" r="r" b="b"/>
              <a:pathLst>
                <a:path w="8726805" h="3843020">
                  <a:moveTo>
                    <a:pt x="0" y="3843020"/>
                  </a:moveTo>
                  <a:lnTo>
                    <a:pt x="8726297" y="3843020"/>
                  </a:lnTo>
                  <a:lnTo>
                    <a:pt x="8726297" y="0"/>
                  </a:lnTo>
                  <a:lnTo>
                    <a:pt x="0" y="0"/>
                  </a:lnTo>
                  <a:lnTo>
                    <a:pt x="0" y="384302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0528" y="4253738"/>
              <a:ext cx="441325" cy="1506855"/>
            </a:xfrm>
            <a:custGeom>
              <a:avLst/>
              <a:gdLst/>
              <a:ahLst/>
              <a:cxnLst/>
              <a:rect l="l" t="t" r="r" b="b"/>
              <a:pathLst>
                <a:path w="441325" h="1506854">
                  <a:moveTo>
                    <a:pt x="0" y="1506474"/>
                  </a:moveTo>
                  <a:lnTo>
                    <a:pt x="440715" y="1506474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1506474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0528" y="4253738"/>
              <a:ext cx="441325" cy="1506855"/>
            </a:xfrm>
            <a:custGeom>
              <a:avLst/>
              <a:gdLst/>
              <a:ahLst/>
              <a:cxnLst/>
              <a:rect l="l" t="t" r="r" b="b"/>
              <a:pathLst>
                <a:path w="441325" h="1506854">
                  <a:moveTo>
                    <a:pt x="0" y="1506474"/>
                  </a:moveTo>
                  <a:lnTo>
                    <a:pt x="440715" y="1506474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15064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73808" y="3223768"/>
              <a:ext cx="441325" cy="2536825"/>
            </a:xfrm>
            <a:custGeom>
              <a:avLst/>
              <a:gdLst/>
              <a:ahLst/>
              <a:cxnLst/>
              <a:rect l="l" t="t" r="r" b="b"/>
              <a:pathLst>
                <a:path w="441325" h="2536825">
                  <a:moveTo>
                    <a:pt x="0" y="2536444"/>
                  </a:moveTo>
                  <a:lnTo>
                    <a:pt x="440715" y="2536444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2536444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73808" y="3223768"/>
              <a:ext cx="441325" cy="2536825"/>
            </a:xfrm>
            <a:custGeom>
              <a:avLst/>
              <a:gdLst/>
              <a:ahLst/>
              <a:cxnLst/>
              <a:rect l="l" t="t" r="r" b="b"/>
              <a:pathLst>
                <a:path w="441325" h="2536825">
                  <a:moveTo>
                    <a:pt x="0" y="2536444"/>
                  </a:moveTo>
                  <a:lnTo>
                    <a:pt x="440715" y="2536444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25364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66416" y="2624328"/>
              <a:ext cx="441959" cy="3136265"/>
            </a:xfrm>
            <a:custGeom>
              <a:avLst/>
              <a:gdLst/>
              <a:ahLst/>
              <a:cxnLst/>
              <a:rect l="l" t="t" r="r" b="b"/>
              <a:pathLst>
                <a:path w="441960" h="3136265">
                  <a:moveTo>
                    <a:pt x="441959" y="0"/>
                  </a:moveTo>
                  <a:lnTo>
                    <a:pt x="0" y="0"/>
                  </a:lnTo>
                  <a:lnTo>
                    <a:pt x="0" y="3135884"/>
                  </a:lnTo>
                  <a:lnTo>
                    <a:pt x="441959" y="3135884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60420" y="2578608"/>
              <a:ext cx="440690" cy="3181985"/>
            </a:xfrm>
            <a:custGeom>
              <a:avLst/>
              <a:gdLst/>
              <a:ahLst/>
              <a:cxnLst/>
              <a:rect l="l" t="t" r="r" b="b"/>
              <a:pathLst>
                <a:path w="440689" h="3181985">
                  <a:moveTo>
                    <a:pt x="440435" y="0"/>
                  </a:moveTo>
                  <a:lnTo>
                    <a:pt x="0" y="0"/>
                  </a:lnTo>
                  <a:lnTo>
                    <a:pt x="0" y="3181604"/>
                  </a:lnTo>
                  <a:lnTo>
                    <a:pt x="440435" y="3181604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54423" y="2301240"/>
              <a:ext cx="440690" cy="3459479"/>
            </a:xfrm>
            <a:custGeom>
              <a:avLst/>
              <a:gdLst/>
              <a:ahLst/>
              <a:cxnLst/>
              <a:rect l="l" t="t" r="r" b="b"/>
              <a:pathLst>
                <a:path w="440689" h="3459479">
                  <a:moveTo>
                    <a:pt x="440436" y="0"/>
                  </a:moveTo>
                  <a:lnTo>
                    <a:pt x="0" y="0"/>
                  </a:lnTo>
                  <a:lnTo>
                    <a:pt x="0" y="3458972"/>
                  </a:lnTo>
                  <a:lnTo>
                    <a:pt x="440436" y="3458972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46903" y="2331720"/>
              <a:ext cx="440690" cy="3429000"/>
            </a:xfrm>
            <a:custGeom>
              <a:avLst/>
              <a:gdLst/>
              <a:ahLst/>
              <a:cxnLst/>
              <a:rect l="l" t="t" r="r" b="b"/>
              <a:pathLst>
                <a:path w="440689" h="3429000">
                  <a:moveTo>
                    <a:pt x="440436" y="0"/>
                  </a:moveTo>
                  <a:lnTo>
                    <a:pt x="0" y="0"/>
                  </a:lnTo>
                  <a:lnTo>
                    <a:pt x="0" y="3428492"/>
                  </a:lnTo>
                  <a:lnTo>
                    <a:pt x="440436" y="3428492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40908" y="2270760"/>
              <a:ext cx="440690" cy="3489960"/>
            </a:xfrm>
            <a:custGeom>
              <a:avLst/>
              <a:gdLst/>
              <a:ahLst/>
              <a:cxnLst/>
              <a:rect l="l" t="t" r="r" b="b"/>
              <a:pathLst>
                <a:path w="440689" h="3489960">
                  <a:moveTo>
                    <a:pt x="440436" y="0"/>
                  </a:moveTo>
                  <a:lnTo>
                    <a:pt x="0" y="0"/>
                  </a:lnTo>
                  <a:lnTo>
                    <a:pt x="0" y="3489452"/>
                  </a:lnTo>
                  <a:lnTo>
                    <a:pt x="440436" y="3489452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33388" y="2286000"/>
              <a:ext cx="440690" cy="3474720"/>
            </a:xfrm>
            <a:custGeom>
              <a:avLst/>
              <a:gdLst/>
              <a:ahLst/>
              <a:cxnLst/>
              <a:rect l="l" t="t" r="r" b="b"/>
              <a:pathLst>
                <a:path w="440690" h="3474720">
                  <a:moveTo>
                    <a:pt x="440435" y="0"/>
                  </a:moveTo>
                  <a:lnTo>
                    <a:pt x="0" y="0"/>
                  </a:lnTo>
                  <a:lnTo>
                    <a:pt x="0" y="3474212"/>
                  </a:lnTo>
                  <a:lnTo>
                    <a:pt x="440435" y="3474212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27392" y="2378964"/>
              <a:ext cx="440690" cy="3381375"/>
            </a:xfrm>
            <a:custGeom>
              <a:avLst/>
              <a:gdLst/>
              <a:ahLst/>
              <a:cxnLst/>
              <a:rect l="l" t="t" r="r" b="b"/>
              <a:pathLst>
                <a:path w="440690" h="3381375">
                  <a:moveTo>
                    <a:pt x="440435" y="0"/>
                  </a:moveTo>
                  <a:lnTo>
                    <a:pt x="0" y="0"/>
                  </a:lnTo>
                  <a:lnTo>
                    <a:pt x="0" y="3381248"/>
                  </a:lnTo>
                  <a:lnTo>
                    <a:pt x="440435" y="3381248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119871" y="2255520"/>
              <a:ext cx="440690" cy="3505200"/>
            </a:xfrm>
            <a:custGeom>
              <a:avLst/>
              <a:gdLst/>
              <a:ahLst/>
              <a:cxnLst/>
              <a:rect l="l" t="t" r="r" b="b"/>
              <a:pathLst>
                <a:path w="440690" h="3505200">
                  <a:moveTo>
                    <a:pt x="440435" y="0"/>
                  </a:moveTo>
                  <a:lnTo>
                    <a:pt x="0" y="0"/>
                  </a:lnTo>
                  <a:lnTo>
                    <a:pt x="0" y="3504692"/>
                  </a:lnTo>
                  <a:lnTo>
                    <a:pt x="440435" y="3504692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13876" y="2225040"/>
              <a:ext cx="440690" cy="3535679"/>
            </a:xfrm>
            <a:custGeom>
              <a:avLst/>
              <a:gdLst/>
              <a:ahLst/>
              <a:cxnLst/>
              <a:rect l="l" t="t" r="r" b="b"/>
              <a:pathLst>
                <a:path w="440690" h="3535679">
                  <a:moveTo>
                    <a:pt x="440435" y="0"/>
                  </a:moveTo>
                  <a:lnTo>
                    <a:pt x="0" y="0"/>
                  </a:lnTo>
                  <a:lnTo>
                    <a:pt x="0" y="3535172"/>
                  </a:lnTo>
                  <a:lnTo>
                    <a:pt x="440435" y="3535172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66416" y="2624328"/>
              <a:ext cx="441959" cy="3136265"/>
            </a:xfrm>
            <a:custGeom>
              <a:avLst/>
              <a:gdLst/>
              <a:ahLst/>
              <a:cxnLst/>
              <a:rect l="l" t="t" r="r" b="b"/>
              <a:pathLst>
                <a:path w="441960" h="3136265">
                  <a:moveTo>
                    <a:pt x="0" y="0"/>
                  </a:moveTo>
                  <a:lnTo>
                    <a:pt x="441959" y="0"/>
                  </a:lnTo>
                  <a:lnTo>
                    <a:pt x="441959" y="3135884"/>
                  </a:lnTo>
                  <a:lnTo>
                    <a:pt x="0" y="3135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60420" y="2578608"/>
              <a:ext cx="440690" cy="3181985"/>
            </a:xfrm>
            <a:custGeom>
              <a:avLst/>
              <a:gdLst/>
              <a:ahLst/>
              <a:cxnLst/>
              <a:rect l="l" t="t" r="r" b="b"/>
              <a:pathLst>
                <a:path w="440689" h="3181985">
                  <a:moveTo>
                    <a:pt x="0" y="0"/>
                  </a:moveTo>
                  <a:lnTo>
                    <a:pt x="440435" y="0"/>
                  </a:lnTo>
                  <a:lnTo>
                    <a:pt x="440435" y="3181604"/>
                  </a:lnTo>
                  <a:lnTo>
                    <a:pt x="0" y="31816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54423" y="2301240"/>
              <a:ext cx="440690" cy="3459479"/>
            </a:xfrm>
            <a:custGeom>
              <a:avLst/>
              <a:gdLst/>
              <a:ahLst/>
              <a:cxnLst/>
              <a:rect l="l" t="t" r="r" b="b"/>
              <a:pathLst>
                <a:path w="440689" h="3459479">
                  <a:moveTo>
                    <a:pt x="0" y="0"/>
                  </a:moveTo>
                  <a:lnTo>
                    <a:pt x="440436" y="0"/>
                  </a:lnTo>
                  <a:lnTo>
                    <a:pt x="440436" y="3458972"/>
                  </a:lnTo>
                  <a:lnTo>
                    <a:pt x="0" y="3458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46903" y="2331720"/>
              <a:ext cx="440690" cy="3429000"/>
            </a:xfrm>
            <a:custGeom>
              <a:avLst/>
              <a:gdLst/>
              <a:ahLst/>
              <a:cxnLst/>
              <a:rect l="l" t="t" r="r" b="b"/>
              <a:pathLst>
                <a:path w="440689" h="3429000">
                  <a:moveTo>
                    <a:pt x="0" y="0"/>
                  </a:moveTo>
                  <a:lnTo>
                    <a:pt x="440436" y="0"/>
                  </a:lnTo>
                  <a:lnTo>
                    <a:pt x="440436" y="3428492"/>
                  </a:lnTo>
                  <a:lnTo>
                    <a:pt x="0" y="34284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40908" y="2270760"/>
              <a:ext cx="440690" cy="3489960"/>
            </a:xfrm>
            <a:custGeom>
              <a:avLst/>
              <a:gdLst/>
              <a:ahLst/>
              <a:cxnLst/>
              <a:rect l="l" t="t" r="r" b="b"/>
              <a:pathLst>
                <a:path w="440689" h="3489960">
                  <a:moveTo>
                    <a:pt x="0" y="0"/>
                  </a:moveTo>
                  <a:lnTo>
                    <a:pt x="440436" y="0"/>
                  </a:lnTo>
                  <a:lnTo>
                    <a:pt x="440436" y="3489452"/>
                  </a:lnTo>
                  <a:lnTo>
                    <a:pt x="0" y="3489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33388" y="2286000"/>
              <a:ext cx="440690" cy="3474720"/>
            </a:xfrm>
            <a:custGeom>
              <a:avLst/>
              <a:gdLst/>
              <a:ahLst/>
              <a:cxnLst/>
              <a:rect l="l" t="t" r="r" b="b"/>
              <a:pathLst>
                <a:path w="440690" h="3474720">
                  <a:moveTo>
                    <a:pt x="0" y="0"/>
                  </a:moveTo>
                  <a:lnTo>
                    <a:pt x="440435" y="0"/>
                  </a:lnTo>
                  <a:lnTo>
                    <a:pt x="440435" y="3474212"/>
                  </a:lnTo>
                  <a:lnTo>
                    <a:pt x="0" y="34742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27392" y="2378964"/>
              <a:ext cx="440690" cy="3381375"/>
            </a:xfrm>
            <a:custGeom>
              <a:avLst/>
              <a:gdLst/>
              <a:ahLst/>
              <a:cxnLst/>
              <a:rect l="l" t="t" r="r" b="b"/>
              <a:pathLst>
                <a:path w="440690" h="3381375">
                  <a:moveTo>
                    <a:pt x="0" y="0"/>
                  </a:moveTo>
                  <a:lnTo>
                    <a:pt x="440435" y="0"/>
                  </a:lnTo>
                  <a:lnTo>
                    <a:pt x="440435" y="3381248"/>
                  </a:lnTo>
                  <a:lnTo>
                    <a:pt x="0" y="33812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19871" y="2255520"/>
              <a:ext cx="440690" cy="3505200"/>
            </a:xfrm>
            <a:custGeom>
              <a:avLst/>
              <a:gdLst/>
              <a:ahLst/>
              <a:cxnLst/>
              <a:rect l="l" t="t" r="r" b="b"/>
              <a:pathLst>
                <a:path w="440690" h="3505200">
                  <a:moveTo>
                    <a:pt x="0" y="0"/>
                  </a:moveTo>
                  <a:lnTo>
                    <a:pt x="440435" y="0"/>
                  </a:lnTo>
                  <a:lnTo>
                    <a:pt x="440435" y="3504692"/>
                  </a:lnTo>
                  <a:lnTo>
                    <a:pt x="0" y="35046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13876" y="2225040"/>
              <a:ext cx="440690" cy="3535679"/>
            </a:xfrm>
            <a:custGeom>
              <a:avLst/>
              <a:gdLst/>
              <a:ahLst/>
              <a:cxnLst/>
              <a:rect l="l" t="t" r="r" b="b"/>
              <a:pathLst>
                <a:path w="440690" h="3535679">
                  <a:moveTo>
                    <a:pt x="0" y="0"/>
                  </a:moveTo>
                  <a:lnTo>
                    <a:pt x="440435" y="0"/>
                  </a:lnTo>
                  <a:lnTo>
                    <a:pt x="440435" y="3535172"/>
                  </a:lnTo>
                  <a:lnTo>
                    <a:pt x="0" y="35351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04240" y="5760211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933703" y="3950970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148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1727454" y="2920747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9" dirty="0">
                  <a:latin typeface="Arial"/>
                  <a:cs typeface="Arial"/>
                </a:rPr>
                <a:t>215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2520824" y="2321179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254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3314191" y="2275078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257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4107560" y="1998345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275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4900929" y="2029205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273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5694425" y="1967611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277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6487795" y="1982851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276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7281164" y="2075180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270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8074532" y="1951991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278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8867902" y="1921255"/>
              <a:ext cx="53340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9" dirty="0">
                  <a:latin typeface="Arial"/>
                  <a:cs typeface="Arial"/>
                </a:rPr>
                <a:t>280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364642" y="5673979"/>
              <a:ext cx="34290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364642" y="4905247"/>
              <a:ext cx="34290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100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364642" y="4136517"/>
              <a:ext cx="34290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150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364642" y="3367532"/>
              <a:ext cx="34290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200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364642" y="2598801"/>
              <a:ext cx="34290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250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64642" y="1830070"/>
              <a:ext cx="34290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300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234492" y="5852414"/>
              <a:ext cx="7525384" cy="5347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57016">
                <a:tabLst>
                  <a:tab pos="1335752" algn="l"/>
                  <a:tab pos="2013944" algn="l"/>
                  <a:tab pos="2692680" algn="l"/>
                  <a:tab pos="3370872" algn="l"/>
                  <a:tab pos="4049608" algn="l"/>
                  <a:tab pos="4727801" algn="l"/>
                  <a:tab pos="5405994" algn="l"/>
                  <a:tab pos="6084728" algn="l"/>
                </a:tabLst>
              </a:pP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1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3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4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2016</a:t>
              </a:r>
              <a:endParaRPr sz="1197" dirty="0">
                <a:latin typeface="Arial"/>
                <a:cs typeface="Arial"/>
              </a:endParaRPr>
            </a:p>
            <a:p>
              <a:pPr marL="10860">
                <a:spcBef>
                  <a:spcPts val="1013"/>
                </a:spcBef>
              </a:pPr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Statfin-tietokanta  &gt; Asuminen/Rakennukset ja</a:t>
              </a:r>
              <a:r>
                <a:rPr sz="941" spc="154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kesämökit</a:t>
              </a: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8131556" y="5852414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8924925" y="5852414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1080922" y="1086611"/>
              <a:ext cx="6110605" cy="276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13" dirty="0">
                  <a:latin typeface="Arial"/>
                  <a:cs typeface="Arial"/>
                </a:rPr>
                <a:t>Vapaa-ajan </a:t>
              </a:r>
              <a:r>
                <a:rPr sz="1539" b="1" dirty="0">
                  <a:latin typeface="Arial"/>
                  <a:cs typeface="Arial"/>
                </a:rPr>
                <a:t>asunnot </a:t>
              </a:r>
              <a:r>
                <a:rPr sz="1539" b="1" spc="-4" dirty="0">
                  <a:latin typeface="Arial"/>
                  <a:cs typeface="Arial"/>
                </a:rPr>
                <a:t>Joroisissa 2000, 2005 </a:t>
              </a:r>
              <a:r>
                <a:rPr sz="1539" b="1" dirty="0">
                  <a:latin typeface="Arial"/>
                  <a:cs typeface="Arial"/>
                </a:rPr>
                <a:t>ja </a:t>
              </a:r>
              <a:r>
                <a:rPr sz="1539" b="1" spc="-4" dirty="0">
                  <a:latin typeface="Arial"/>
                  <a:cs typeface="Arial"/>
                </a:rPr>
                <a:t>2010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60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C8829B49-91D4-4BA2-A3EF-00068FF7129D}"/>
              </a:ext>
            </a:extLst>
          </p:cNvPr>
          <p:cNvGrpSpPr/>
          <p:nvPr/>
        </p:nvGrpSpPr>
        <p:grpSpPr>
          <a:xfrm>
            <a:off x="467544" y="692696"/>
            <a:ext cx="7997449" cy="4583768"/>
            <a:chOff x="234492" y="1025525"/>
            <a:chExt cx="9352572" cy="5360463"/>
          </a:xfrm>
        </p:grpSpPr>
        <p:sp>
          <p:nvSpPr>
            <p:cNvPr id="2" name="object 2"/>
            <p:cNvSpPr/>
            <p:nvPr/>
          </p:nvSpPr>
          <p:spPr>
            <a:xfrm>
              <a:off x="646899" y="5719445"/>
              <a:ext cx="8940165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958339" y="5064252"/>
              <a:ext cx="7628255" cy="0"/>
            </a:xfrm>
            <a:custGeom>
              <a:avLst/>
              <a:gdLst/>
              <a:ahLst/>
              <a:cxnLst/>
              <a:rect l="l" t="t" r="r" b="b"/>
              <a:pathLst>
                <a:path w="7628255">
                  <a:moveTo>
                    <a:pt x="0" y="0"/>
                  </a:moveTo>
                  <a:lnTo>
                    <a:pt x="76282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899" y="5064252"/>
              <a:ext cx="1042035" cy="0"/>
            </a:xfrm>
            <a:custGeom>
              <a:avLst/>
              <a:gdLst/>
              <a:ahLst/>
              <a:cxnLst/>
              <a:rect l="l" t="t" r="r" b="b"/>
              <a:pathLst>
                <a:path w="1042035">
                  <a:moveTo>
                    <a:pt x="0" y="0"/>
                  </a:moveTo>
                  <a:lnTo>
                    <a:pt x="1041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85376" y="440740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2928" y="4407408"/>
              <a:ext cx="2554605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8955" y="4407408"/>
              <a:ext cx="2554605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8339" y="4407408"/>
              <a:ext cx="1612900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6508" y="4407408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899" y="440740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5376" y="375208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45068" y="3752088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3235" y="3752088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62928" y="3752088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92011" y="375208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1703" y="3752088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9871" y="3752088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38955" y="375208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9564" y="375208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8339" y="3752088"/>
              <a:ext cx="1141730" cy="0"/>
            </a:xfrm>
            <a:custGeom>
              <a:avLst/>
              <a:gdLst/>
              <a:ahLst/>
              <a:cxnLst/>
              <a:rect l="l" t="t" r="r" b="b"/>
              <a:pathLst>
                <a:path w="1141730">
                  <a:moveTo>
                    <a:pt x="0" y="0"/>
                  </a:moveTo>
                  <a:lnTo>
                    <a:pt x="1141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87424" y="375208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6508" y="375208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899" y="375208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74152" y="2439924"/>
              <a:ext cx="1512570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6899" y="2439924"/>
              <a:ext cx="7159625" cy="0"/>
            </a:xfrm>
            <a:custGeom>
              <a:avLst/>
              <a:gdLst/>
              <a:ahLst/>
              <a:cxnLst/>
              <a:rect l="l" t="t" r="r" b="b"/>
              <a:pathLst>
                <a:path w="7159625">
                  <a:moveTo>
                    <a:pt x="0" y="0"/>
                  </a:moveTo>
                  <a:lnTo>
                    <a:pt x="71590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6899" y="1784731"/>
              <a:ext cx="8940165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6899" y="1784731"/>
              <a:ext cx="8940165" cy="3935095"/>
            </a:xfrm>
            <a:custGeom>
              <a:avLst/>
              <a:gdLst/>
              <a:ahLst/>
              <a:cxnLst/>
              <a:rect l="l" t="t" r="r" b="b"/>
              <a:pathLst>
                <a:path w="8940165" h="3935095">
                  <a:moveTo>
                    <a:pt x="0" y="3934713"/>
                  </a:moveTo>
                  <a:lnTo>
                    <a:pt x="8939784" y="3934713"/>
                  </a:lnTo>
                  <a:lnTo>
                    <a:pt x="8939784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8283" y="3096768"/>
              <a:ext cx="268605" cy="1376680"/>
            </a:xfrm>
            <a:custGeom>
              <a:avLst/>
              <a:gdLst/>
              <a:ahLst/>
              <a:cxnLst/>
              <a:rect l="l" t="t" r="r" b="b"/>
              <a:pathLst>
                <a:path w="268605" h="1376679">
                  <a:moveTo>
                    <a:pt x="268224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268224" y="137617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17675" y="3096768"/>
              <a:ext cx="269875" cy="852169"/>
            </a:xfrm>
            <a:custGeom>
              <a:avLst/>
              <a:gdLst/>
              <a:ahLst/>
              <a:cxnLst/>
              <a:rect l="l" t="t" r="r" b="b"/>
              <a:pathLst>
                <a:path w="269875" h="852170">
                  <a:moveTo>
                    <a:pt x="269748" y="0"/>
                  </a:moveTo>
                  <a:lnTo>
                    <a:pt x="0" y="0"/>
                  </a:lnTo>
                  <a:lnTo>
                    <a:pt x="0" y="851916"/>
                  </a:lnTo>
                  <a:lnTo>
                    <a:pt x="269748" y="85191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88592" y="3096768"/>
              <a:ext cx="269875" cy="2360930"/>
            </a:xfrm>
            <a:custGeom>
              <a:avLst/>
              <a:gdLst/>
              <a:ahLst/>
              <a:cxnLst/>
              <a:rect l="l" t="t" r="r" b="b"/>
              <a:pathLst>
                <a:path w="269875" h="2360929">
                  <a:moveTo>
                    <a:pt x="269747" y="0"/>
                  </a:moveTo>
                  <a:lnTo>
                    <a:pt x="0" y="0"/>
                  </a:lnTo>
                  <a:lnTo>
                    <a:pt x="0" y="2360676"/>
                  </a:lnTo>
                  <a:lnTo>
                    <a:pt x="269747" y="2360676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59507" y="3096768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5" h="196850">
                  <a:moveTo>
                    <a:pt x="268224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68224" y="196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30423" y="3031236"/>
              <a:ext cx="268605" cy="66040"/>
            </a:xfrm>
            <a:custGeom>
              <a:avLst/>
              <a:gdLst/>
              <a:ahLst/>
              <a:cxnLst/>
              <a:rect l="l" t="t" r="r" b="b"/>
              <a:pathLst>
                <a:path w="268605" h="66039">
                  <a:moveTo>
                    <a:pt x="268224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268224" y="6553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99816" y="3096768"/>
              <a:ext cx="269875" cy="786765"/>
            </a:xfrm>
            <a:custGeom>
              <a:avLst/>
              <a:gdLst/>
              <a:ahLst/>
              <a:cxnLst/>
              <a:rect l="l" t="t" r="r" b="b"/>
              <a:pathLst>
                <a:path w="269875" h="786764">
                  <a:moveTo>
                    <a:pt x="269747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69747" y="786384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70732" y="3096768"/>
              <a:ext cx="268605" cy="1638300"/>
            </a:xfrm>
            <a:custGeom>
              <a:avLst/>
              <a:gdLst/>
              <a:ahLst/>
              <a:cxnLst/>
              <a:rect l="l" t="t" r="r" b="b"/>
              <a:pathLst>
                <a:path w="268604" h="1638300">
                  <a:moveTo>
                    <a:pt x="268223" y="0"/>
                  </a:moveTo>
                  <a:lnTo>
                    <a:pt x="0" y="0"/>
                  </a:lnTo>
                  <a:lnTo>
                    <a:pt x="0" y="1638300"/>
                  </a:lnTo>
                  <a:lnTo>
                    <a:pt x="268223" y="1638300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41647" y="3096768"/>
              <a:ext cx="268605" cy="1310640"/>
            </a:xfrm>
            <a:custGeom>
              <a:avLst/>
              <a:gdLst/>
              <a:ahLst/>
              <a:cxnLst/>
              <a:rect l="l" t="t" r="r" b="b"/>
              <a:pathLst>
                <a:path w="268604" h="1310639">
                  <a:moveTo>
                    <a:pt x="268224" y="0"/>
                  </a:moveTo>
                  <a:lnTo>
                    <a:pt x="0" y="0"/>
                  </a:lnTo>
                  <a:lnTo>
                    <a:pt x="0" y="1310640"/>
                  </a:lnTo>
                  <a:lnTo>
                    <a:pt x="268224" y="131064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12564" y="3096768"/>
              <a:ext cx="268605" cy="524510"/>
            </a:xfrm>
            <a:custGeom>
              <a:avLst/>
              <a:gdLst/>
              <a:ahLst/>
              <a:cxnLst/>
              <a:rect l="l" t="t" r="r" b="b"/>
              <a:pathLst>
                <a:path w="268604" h="524510">
                  <a:moveTo>
                    <a:pt x="268224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268224" y="52425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81955" y="3096768"/>
              <a:ext cx="269875" cy="1049020"/>
            </a:xfrm>
            <a:custGeom>
              <a:avLst/>
              <a:gdLst/>
              <a:ahLst/>
              <a:cxnLst/>
              <a:rect l="l" t="t" r="r" b="b"/>
              <a:pathLst>
                <a:path w="269875" h="1049020">
                  <a:moveTo>
                    <a:pt x="269748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269748" y="104851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52871" y="3096768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4" h="196850">
                  <a:moveTo>
                    <a:pt x="268224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68224" y="196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23788" y="3096768"/>
              <a:ext cx="268605" cy="1310640"/>
            </a:xfrm>
            <a:custGeom>
              <a:avLst/>
              <a:gdLst/>
              <a:ahLst/>
              <a:cxnLst/>
              <a:rect l="l" t="t" r="r" b="b"/>
              <a:pathLst>
                <a:path w="268604" h="1310639">
                  <a:moveTo>
                    <a:pt x="268224" y="0"/>
                  </a:moveTo>
                  <a:lnTo>
                    <a:pt x="0" y="0"/>
                  </a:lnTo>
                  <a:lnTo>
                    <a:pt x="0" y="1310640"/>
                  </a:lnTo>
                  <a:lnTo>
                    <a:pt x="268224" y="131064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93179" y="3096768"/>
              <a:ext cx="269875" cy="1638300"/>
            </a:xfrm>
            <a:custGeom>
              <a:avLst/>
              <a:gdLst/>
              <a:ahLst/>
              <a:cxnLst/>
              <a:rect l="l" t="t" r="r" b="b"/>
              <a:pathLst>
                <a:path w="269875" h="1638300">
                  <a:moveTo>
                    <a:pt x="269748" y="0"/>
                  </a:moveTo>
                  <a:lnTo>
                    <a:pt x="0" y="0"/>
                  </a:lnTo>
                  <a:lnTo>
                    <a:pt x="0" y="1638300"/>
                  </a:lnTo>
                  <a:lnTo>
                    <a:pt x="269748" y="163830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64095" y="3031236"/>
              <a:ext cx="269875" cy="66040"/>
            </a:xfrm>
            <a:custGeom>
              <a:avLst/>
              <a:gdLst/>
              <a:ahLst/>
              <a:cxnLst/>
              <a:rect l="l" t="t" r="r" b="b"/>
              <a:pathLst>
                <a:path w="269875" h="66039">
                  <a:moveTo>
                    <a:pt x="269748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269748" y="6553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35011" y="3096768"/>
              <a:ext cx="268605" cy="852169"/>
            </a:xfrm>
            <a:custGeom>
              <a:avLst/>
              <a:gdLst/>
              <a:ahLst/>
              <a:cxnLst/>
              <a:rect l="l" t="t" r="r" b="b"/>
              <a:pathLst>
                <a:path w="268604" h="852170">
                  <a:moveTo>
                    <a:pt x="268224" y="0"/>
                  </a:moveTo>
                  <a:lnTo>
                    <a:pt x="0" y="0"/>
                  </a:lnTo>
                  <a:lnTo>
                    <a:pt x="0" y="851916"/>
                  </a:lnTo>
                  <a:lnTo>
                    <a:pt x="268224" y="85191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05928" y="2374392"/>
              <a:ext cx="268605" cy="722630"/>
            </a:xfrm>
            <a:custGeom>
              <a:avLst/>
              <a:gdLst/>
              <a:ahLst/>
              <a:cxnLst/>
              <a:rect l="l" t="t" r="r" b="b"/>
              <a:pathLst>
                <a:path w="268604" h="722630">
                  <a:moveTo>
                    <a:pt x="268224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268224" y="72237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75319" y="3096768"/>
              <a:ext cx="269875" cy="1245235"/>
            </a:xfrm>
            <a:custGeom>
              <a:avLst/>
              <a:gdLst/>
              <a:ahLst/>
              <a:cxnLst/>
              <a:rect l="l" t="t" r="r" b="b"/>
              <a:pathLst>
                <a:path w="269875" h="1245235">
                  <a:moveTo>
                    <a:pt x="269748" y="0"/>
                  </a:moveTo>
                  <a:lnTo>
                    <a:pt x="0" y="0"/>
                  </a:lnTo>
                  <a:lnTo>
                    <a:pt x="0" y="1245108"/>
                  </a:lnTo>
                  <a:lnTo>
                    <a:pt x="269748" y="124510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46235" y="2636520"/>
              <a:ext cx="269875" cy="460375"/>
            </a:xfrm>
            <a:custGeom>
              <a:avLst/>
              <a:gdLst/>
              <a:ahLst/>
              <a:cxnLst/>
              <a:rect l="l" t="t" r="r" b="b"/>
              <a:pathLst>
                <a:path w="269875" h="460375">
                  <a:moveTo>
                    <a:pt x="269748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269748" y="46024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217152" y="3096768"/>
              <a:ext cx="268605" cy="1705610"/>
            </a:xfrm>
            <a:custGeom>
              <a:avLst/>
              <a:gdLst/>
              <a:ahLst/>
              <a:cxnLst/>
              <a:rect l="l" t="t" r="r" b="b"/>
              <a:pathLst>
                <a:path w="268604" h="1705610">
                  <a:moveTo>
                    <a:pt x="268224" y="0"/>
                  </a:moveTo>
                  <a:lnTo>
                    <a:pt x="0" y="0"/>
                  </a:lnTo>
                  <a:lnTo>
                    <a:pt x="0" y="1705356"/>
                  </a:lnTo>
                  <a:lnTo>
                    <a:pt x="268224" y="170535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8283" y="3096768"/>
              <a:ext cx="268605" cy="1376680"/>
            </a:xfrm>
            <a:custGeom>
              <a:avLst/>
              <a:gdLst/>
              <a:ahLst/>
              <a:cxnLst/>
              <a:rect l="l" t="t" r="r" b="b"/>
              <a:pathLst>
                <a:path w="268605" h="1376679">
                  <a:moveTo>
                    <a:pt x="0" y="1376172"/>
                  </a:moveTo>
                  <a:lnTo>
                    <a:pt x="268224" y="1376172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7675" y="3096768"/>
              <a:ext cx="269875" cy="852169"/>
            </a:xfrm>
            <a:custGeom>
              <a:avLst/>
              <a:gdLst/>
              <a:ahLst/>
              <a:cxnLst/>
              <a:rect l="l" t="t" r="r" b="b"/>
              <a:pathLst>
                <a:path w="269875" h="852170">
                  <a:moveTo>
                    <a:pt x="0" y="851916"/>
                  </a:moveTo>
                  <a:lnTo>
                    <a:pt x="269748" y="851916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8519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88592" y="3096768"/>
              <a:ext cx="269875" cy="2360930"/>
            </a:xfrm>
            <a:custGeom>
              <a:avLst/>
              <a:gdLst/>
              <a:ahLst/>
              <a:cxnLst/>
              <a:rect l="l" t="t" r="r" b="b"/>
              <a:pathLst>
                <a:path w="269875" h="2360929">
                  <a:moveTo>
                    <a:pt x="0" y="2360676"/>
                  </a:moveTo>
                  <a:lnTo>
                    <a:pt x="269747" y="2360676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36067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59507" y="3096768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5" h="196850">
                  <a:moveTo>
                    <a:pt x="0" y="196596"/>
                  </a:moveTo>
                  <a:lnTo>
                    <a:pt x="268224" y="19659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30423" y="3031236"/>
              <a:ext cx="268605" cy="66040"/>
            </a:xfrm>
            <a:custGeom>
              <a:avLst/>
              <a:gdLst/>
              <a:ahLst/>
              <a:cxnLst/>
              <a:rect l="l" t="t" r="r" b="b"/>
              <a:pathLst>
                <a:path w="268605" h="66039">
                  <a:moveTo>
                    <a:pt x="0" y="0"/>
                  </a:moveTo>
                  <a:lnTo>
                    <a:pt x="268224" y="0"/>
                  </a:lnTo>
                  <a:lnTo>
                    <a:pt x="268224" y="65531"/>
                  </a:lnTo>
                  <a:lnTo>
                    <a:pt x="0" y="655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99816" y="3096768"/>
              <a:ext cx="269875" cy="786765"/>
            </a:xfrm>
            <a:custGeom>
              <a:avLst/>
              <a:gdLst/>
              <a:ahLst/>
              <a:cxnLst/>
              <a:rect l="l" t="t" r="r" b="b"/>
              <a:pathLst>
                <a:path w="269875" h="786764">
                  <a:moveTo>
                    <a:pt x="0" y="786384"/>
                  </a:moveTo>
                  <a:lnTo>
                    <a:pt x="269747" y="786384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70732" y="3096768"/>
              <a:ext cx="268605" cy="1638300"/>
            </a:xfrm>
            <a:custGeom>
              <a:avLst/>
              <a:gdLst/>
              <a:ahLst/>
              <a:cxnLst/>
              <a:rect l="l" t="t" r="r" b="b"/>
              <a:pathLst>
                <a:path w="268604" h="1638300">
                  <a:moveTo>
                    <a:pt x="0" y="1638300"/>
                  </a:moveTo>
                  <a:lnTo>
                    <a:pt x="268223" y="1638300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41647" y="3096768"/>
              <a:ext cx="268605" cy="1310640"/>
            </a:xfrm>
            <a:custGeom>
              <a:avLst/>
              <a:gdLst/>
              <a:ahLst/>
              <a:cxnLst/>
              <a:rect l="l" t="t" r="r" b="b"/>
              <a:pathLst>
                <a:path w="268604" h="1310639">
                  <a:moveTo>
                    <a:pt x="0" y="1310640"/>
                  </a:moveTo>
                  <a:lnTo>
                    <a:pt x="268224" y="131064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31064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12564" y="3096768"/>
              <a:ext cx="268605" cy="524510"/>
            </a:xfrm>
            <a:custGeom>
              <a:avLst/>
              <a:gdLst/>
              <a:ahLst/>
              <a:cxnLst/>
              <a:rect l="l" t="t" r="r" b="b"/>
              <a:pathLst>
                <a:path w="268604" h="524510">
                  <a:moveTo>
                    <a:pt x="0" y="524256"/>
                  </a:moveTo>
                  <a:lnTo>
                    <a:pt x="268224" y="52425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81955" y="3096768"/>
              <a:ext cx="269875" cy="1049020"/>
            </a:xfrm>
            <a:custGeom>
              <a:avLst/>
              <a:gdLst/>
              <a:ahLst/>
              <a:cxnLst/>
              <a:rect l="l" t="t" r="r" b="b"/>
              <a:pathLst>
                <a:path w="269875" h="1049020">
                  <a:moveTo>
                    <a:pt x="0" y="1048512"/>
                  </a:moveTo>
                  <a:lnTo>
                    <a:pt x="269748" y="1048512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52871" y="3096768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4" h="196850">
                  <a:moveTo>
                    <a:pt x="0" y="196596"/>
                  </a:moveTo>
                  <a:lnTo>
                    <a:pt x="268224" y="19659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23788" y="3096768"/>
              <a:ext cx="268605" cy="1310640"/>
            </a:xfrm>
            <a:custGeom>
              <a:avLst/>
              <a:gdLst/>
              <a:ahLst/>
              <a:cxnLst/>
              <a:rect l="l" t="t" r="r" b="b"/>
              <a:pathLst>
                <a:path w="268604" h="1310639">
                  <a:moveTo>
                    <a:pt x="0" y="1310640"/>
                  </a:moveTo>
                  <a:lnTo>
                    <a:pt x="268224" y="131064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31064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93179" y="3096768"/>
              <a:ext cx="269875" cy="1638300"/>
            </a:xfrm>
            <a:custGeom>
              <a:avLst/>
              <a:gdLst/>
              <a:ahLst/>
              <a:cxnLst/>
              <a:rect l="l" t="t" r="r" b="b"/>
              <a:pathLst>
                <a:path w="269875" h="1638300">
                  <a:moveTo>
                    <a:pt x="0" y="1638300"/>
                  </a:moveTo>
                  <a:lnTo>
                    <a:pt x="269748" y="1638300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64095" y="3031236"/>
              <a:ext cx="269875" cy="66040"/>
            </a:xfrm>
            <a:custGeom>
              <a:avLst/>
              <a:gdLst/>
              <a:ahLst/>
              <a:cxnLst/>
              <a:rect l="l" t="t" r="r" b="b"/>
              <a:pathLst>
                <a:path w="269875" h="66039">
                  <a:moveTo>
                    <a:pt x="0" y="0"/>
                  </a:moveTo>
                  <a:lnTo>
                    <a:pt x="269748" y="0"/>
                  </a:lnTo>
                  <a:lnTo>
                    <a:pt x="269748" y="65531"/>
                  </a:lnTo>
                  <a:lnTo>
                    <a:pt x="0" y="655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335011" y="3096768"/>
              <a:ext cx="268605" cy="852169"/>
            </a:xfrm>
            <a:custGeom>
              <a:avLst/>
              <a:gdLst/>
              <a:ahLst/>
              <a:cxnLst/>
              <a:rect l="l" t="t" r="r" b="b"/>
              <a:pathLst>
                <a:path w="268604" h="852170">
                  <a:moveTo>
                    <a:pt x="0" y="851916"/>
                  </a:moveTo>
                  <a:lnTo>
                    <a:pt x="268224" y="85191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8519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805928" y="2374392"/>
              <a:ext cx="268605" cy="722630"/>
            </a:xfrm>
            <a:custGeom>
              <a:avLst/>
              <a:gdLst/>
              <a:ahLst/>
              <a:cxnLst/>
              <a:rect l="l" t="t" r="r" b="b"/>
              <a:pathLst>
                <a:path w="268604" h="722630">
                  <a:moveTo>
                    <a:pt x="0" y="0"/>
                  </a:moveTo>
                  <a:lnTo>
                    <a:pt x="268224" y="0"/>
                  </a:lnTo>
                  <a:lnTo>
                    <a:pt x="268224" y="722376"/>
                  </a:lnTo>
                  <a:lnTo>
                    <a:pt x="0" y="72237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75319" y="3096768"/>
              <a:ext cx="269875" cy="1245235"/>
            </a:xfrm>
            <a:custGeom>
              <a:avLst/>
              <a:gdLst/>
              <a:ahLst/>
              <a:cxnLst/>
              <a:rect l="l" t="t" r="r" b="b"/>
              <a:pathLst>
                <a:path w="269875" h="1245235">
                  <a:moveTo>
                    <a:pt x="0" y="1245108"/>
                  </a:moveTo>
                  <a:lnTo>
                    <a:pt x="269748" y="1245108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2451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46235" y="2636520"/>
              <a:ext cx="269875" cy="460375"/>
            </a:xfrm>
            <a:custGeom>
              <a:avLst/>
              <a:gdLst/>
              <a:ahLst/>
              <a:cxnLst/>
              <a:rect l="l" t="t" r="r" b="b"/>
              <a:pathLst>
                <a:path w="269875" h="460375">
                  <a:moveTo>
                    <a:pt x="0" y="0"/>
                  </a:moveTo>
                  <a:lnTo>
                    <a:pt x="269748" y="0"/>
                  </a:lnTo>
                  <a:lnTo>
                    <a:pt x="269748" y="460248"/>
                  </a:lnTo>
                  <a:lnTo>
                    <a:pt x="0" y="4602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217152" y="3096768"/>
              <a:ext cx="268605" cy="1705610"/>
            </a:xfrm>
            <a:custGeom>
              <a:avLst/>
              <a:gdLst/>
              <a:ahLst/>
              <a:cxnLst/>
              <a:rect l="l" t="t" r="r" b="b"/>
              <a:pathLst>
                <a:path w="268604" h="1705610">
                  <a:moveTo>
                    <a:pt x="0" y="1705356"/>
                  </a:moveTo>
                  <a:lnTo>
                    <a:pt x="268224" y="170535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70535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6899" y="3096260"/>
              <a:ext cx="8940165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740460" y="4519803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1211072" y="3995166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1681733" y="550367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2202561" y="3339338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2702179" y="2758058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3093465" y="392963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3563873" y="478218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4034409" y="445427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4555363" y="3667253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4975606" y="419176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5496559" y="3339338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5916929" y="445427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6387465" y="478218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6937375" y="2758058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7328661" y="3995166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7835901" y="2102104"/>
              <a:ext cx="19621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8269985" y="4388739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8819768" y="2364487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9210802" y="4847717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399999" y="5650865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99999" y="4994910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99999" y="4339082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399999" y="3683127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490524" y="3027172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433831" y="2370963"/>
              <a:ext cx="13842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433831" y="1715009"/>
              <a:ext cx="13842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700227" y="5799073"/>
              <a:ext cx="177609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3213" algn="l"/>
                  <a:tab pos="815568" algn="l"/>
                  <a:tab pos="1217380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2582417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052952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3523615" y="5799073"/>
              <a:ext cx="83502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26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4464811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4935473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5406009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876671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6347205" y="5799073"/>
              <a:ext cx="83502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26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7288148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7758810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8229345" y="5799073"/>
              <a:ext cx="83502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321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9170669" y="5799073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2628645" y="1025525"/>
              <a:ext cx="4785359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82086" marR="4344" indent="-1171769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Joroisissa  2000 - 2018,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Ryhmä 197">
            <a:extLst>
              <a:ext uri="{FF2B5EF4-FFF2-40B4-BE49-F238E27FC236}">
                <a16:creationId xmlns:a16="http://schemas.microsoft.com/office/drawing/2014/main" id="{B9461E20-B4FF-4938-A480-6D890BBCAF6C}"/>
              </a:ext>
            </a:extLst>
          </p:cNvPr>
          <p:cNvGrpSpPr/>
          <p:nvPr/>
        </p:nvGrpSpPr>
        <p:grpSpPr>
          <a:xfrm>
            <a:off x="539552" y="692696"/>
            <a:ext cx="7780610" cy="4527732"/>
            <a:chOff x="234492" y="1091057"/>
            <a:chExt cx="9098991" cy="5294931"/>
          </a:xfrm>
        </p:grpSpPr>
        <p:sp>
          <p:nvSpPr>
            <p:cNvPr id="2" name="object 2"/>
            <p:cNvSpPr/>
            <p:nvPr/>
          </p:nvSpPr>
          <p:spPr>
            <a:xfrm>
              <a:off x="982980" y="5602859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273540" y="518007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2980" y="5180076"/>
              <a:ext cx="8130540" cy="0"/>
            </a:xfrm>
            <a:custGeom>
              <a:avLst/>
              <a:gdLst/>
              <a:ahLst/>
              <a:cxnLst/>
              <a:rect l="l" t="t" r="r" b="b"/>
              <a:pathLst>
                <a:path w="8130540">
                  <a:moveTo>
                    <a:pt x="0" y="0"/>
                  </a:moveTo>
                  <a:lnTo>
                    <a:pt x="81305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73540" y="475792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7000" y="4757928"/>
              <a:ext cx="2476500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1783" y="4757928"/>
              <a:ext cx="4235450" cy="0"/>
            </a:xfrm>
            <a:custGeom>
              <a:avLst/>
              <a:gdLst/>
              <a:ahLst/>
              <a:cxnLst/>
              <a:rect l="l" t="t" r="r" b="b"/>
              <a:pathLst>
                <a:path w="4235450">
                  <a:moveTo>
                    <a:pt x="0" y="0"/>
                  </a:moveTo>
                  <a:lnTo>
                    <a:pt x="42351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2980" y="4757928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73540" y="433578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4171" y="4335780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7000" y="4335780"/>
              <a:ext cx="1597660" cy="0"/>
            </a:xfrm>
            <a:custGeom>
              <a:avLst/>
              <a:gdLst/>
              <a:ahLst/>
              <a:cxnLst/>
              <a:rect l="l" t="t" r="r" b="b"/>
              <a:pathLst>
                <a:path w="1597659">
                  <a:moveTo>
                    <a:pt x="0" y="0"/>
                  </a:moveTo>
                  <a:lnTo>
                    <a:pt x="1597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6564" y="433578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9411" y="4335780"/>
              <a:ext cx="1437640" cy="0"/>
            </a:xfrm>
            <a:custGeom>
              <a:avLst/>
              <a:gdLst/>
              <a:ahLst/>
              <a:cxnLst/>
              <a:rect l="l" t="t" r="r" b="b"/>
              <a:pathLst>
                <a:path w="1437639">
                  <a:moveTo>
                    <a:pt x="0" y="0"/>
                  </a:moveTo>
                  <a:lnTo>
                    <a:pt x="1437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8955" y="4335780"/>
              <a:ext cx="440690" cy="0"/>
            </a:xfrm>
            <a:custGeom>
              <a:avLst/>
              <a:gdLst/>
              <a:ahLst/>
              <a:cxnLst/>
              <a:rect l="l" t="t" r="r" b="b"/>
              <a:pathLst>
                <a:path w="440689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81783" y="4335780"/>
              <a:ext cx="1598930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1367" y="433578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2455" y="433578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2980" y="4335780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73540" y="391363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33104" y="391363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34171" y="3913632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4389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54823" y="3913632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35495" y="3913632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4">
                  <a:moveTo>
                    <a:pt x="0" y="0"/>
                  </a:moveTo>
                  <a:lnTo>
                    <a:pt x="559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36564" y="3913632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58740" y="3913632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0" y="0"/>
                  </a:moveTo>
                  <a:lnTo>
                    <a:pt x="7178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78323" y="391363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9411" y="3913632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8976" y="391363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60064" y="391363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0716" y="3913632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1804" y="3913632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01367" y="391363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2455" y="3913632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2980" y="391363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273540" y="348996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33104" y="348996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94192" y="3489960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55280" y="348996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14843" y="348996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75931" y="348996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35495" y="348996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96584" y="348996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57671" y="348996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17235" y="348996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78323" y="348996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39411" y="348996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98976" y="348996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60064" y="348996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21151" y="348996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80716" y="348996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41804" y="3489960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1367" y="348996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62455" y="348996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82980" y="348996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73083" y="2645664"/>
              <a:ext cx="660400" cy="0"/>
            </a:xfrm>
            <a:custGeom>
              <a:avLst/>
              <a:gdLst/>
              <a:ahLst/>
              <a:cxnLst/>
              <a:rect l="l" t="t" r="r" b="b"/>
              <a:pathLst>
                <a:path w="660400">
                  <a:moveTo>
                    <a:pt x="0" y="0"/>
                  </a:moveTo>
                  <a:lnTo>
                    <a:pt x="659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95259" y="2645664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82980" y="2645664"/>
              <a:ext cx="6652259" cy="0"/>
            </a:xfrm>
            <a:custGeom>
              <a:avLst/>
              <a:gdLst/>
              <a:ahLst/>
              <a:cxnLst/>
              <a:rect l="l" t="t" r="r" b="b"/>
              <a:pathLst>
                <a:path w="6652259">
                  <a:moveTo>
                    <a:pt x="0" y="0"/>
                  </a:moveTo>
                  <a:lnTo>
                    <a:pt x="6652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82980" y="2223516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82980" y="1800479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2980" y="1800479"/>
              <a:ext cx="8350250" cy="3802379"/>
            </a:xfrm>
            <a:custGeom>
              <a:avLst/>
              <a:gdLst/>
              <a:ahLst/>
              <a:cxnLst/>
              <a:rect l="l" t="t" r="r" b="b"/>
              <a:pathLst>
                <a:path w="8350250" h="3802379">
                  <a:moveTo>
                    <a:pt x="0" y="3802379"/>
                  </a:moveTo>
                  <a:lnTo>
                    <a:pt x="8349996" y="3802379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8023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2416" y="3067812"/>
              <a:ext cx="160020" cy="1126490"/>
            </a:xfrm>
            <a:custGeom>
              <a:avLst/>
              <a:gdLst/>
              <a:ahLst/>
              <a:cxnLst/>
              <a:rect l="l" t="t" r="r" b="b"/>
              <a:pathLst>
                <a:path w="160019" h="1126489">
                  <a:moveTo>
                    <a:pt x="160020" y="0"/>
                  </a:moveTo>
                  <a:lnTo>
                    <a:pt x="0" y="0"/>
                  </a:lnTo>
                  <a:lnTo>
                    <a:pt x="0" y="1126236"/>
                  </a:lnTo>
                  <a:lnTo>
                    <a:pt x="160020" y="11262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82852" y="3067812"/>
              <a:ext cx="160020" cy="693420"/>
            </a:xfrm>
            <a:custGeom>
              <a:avLst/>
              <a:gdLst/>
              <a:ahLst/>
              <a:cxnLst/>
              <a:rect l="l" t="t" r="r" b="b"/>
              <a:pathLst>
                <a:path w="160019" h="693420">
                  <a:moveTo>
                    <a:pt x="160020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160020" y="69341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21764" y="3067812"/>
              <a:ext cx="160020" cy="2028825"/>
            </a:xfrm>
            <a:custGeom>
              <a:avLst/>
              <a:gdLst/>
              <a:ahLst/>
              <a:cxnLst/>
              <a:rect l="l" t="t" r="r" b="b"/>
              <a:pathLst>
                <a:path w="160019" h="2028825">
                  <a:moveTo>
                    <a:pt x="160019" y="0"/>
                  </a:moveTo>
                  <a:lnTo>
                    <a:pt x="0" y="0"/>
                  </a:lnTo>
                  <a:lnTo>
                    <a:pt x="0" y="2028444"/>
                  </a:lnTo>
                  <a:lnTo>
                    <a:pt x="160019" y="202844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60676" y="3067812"/>
              <a:ext cx="160020" cy="170815"/>
            </a:xfrm>
            <a:custGeom>
              <a:avLst/>
              <a:gdLst/>
              <a:ahLst/>
              <a:cxnLst/>
              <a:rect l="l" t="t" r="r" b="b"/>
              <a:pathLst>
                <a:path w="160019" h="170814">
                  <a:moveTo>
                    <a:pt x="160019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160019" y="170687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01111" y="3009900"/>
              <a:ext cx="160020" cy="58419"/>
            </a:xfrm>
            <a:custGeom>
              <a:avLst/>
              <a:gdLst/>
              <a:ahLst/>
              <a:cxnLst/>
              <a:rect l="l" t="t" r="r" b="b"/>
              <a:pathLst>
                <a:path w="160019" h="58419">
                  <a:moveTo>
                    <a:pt x="160019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160019" y="5791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40023" y="3067812"/>
              <a:ext cx="160020" cy="699770"/>
            </a:xfrm>
            <a:custGeom>
              <a:avLst/>
              <a:gdLst/>
              <a:ahLst/>
              <a:cxnLst/>
              <a:rect l="l" t="t" r="r" b="b"/>
              <a:pathLst>
                <a:path w="160020" h="699770">
                  <a:moveTo>
                    <a:pt x="16002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160020" y="6995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80459" y="3067812"/>
              <a:ext cx="158750" cy="1518285"/>
            </a:xfrm>
            <a:custGeom>
              <a:avLst/>
              <a:gdLst/>
              <a:ahLst/>
              <a:cxnLst/>
              <a:rect l="l" t="t" r="r" b="b"/>
              <a:pathLst>
                <a:path w="158750" h="1518285">
                  <a:moveTo>
                    <a:pt x="158495" y="0"/>
                  </a:moveTo>
                  <a:lnTo>
                    <a:pt x="0" y="0"/>
                  </a:lnTo>
                  <a:lnTo>
                    <a:pt x="0" y="1517903"/>
                  </a:lnTo>
                  <a:lnTo>
                    <a:pt x="158495" y="1517903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19371" y="3067812"/>
              <a:ext cx="160020" cy="1236345"/>
            </a:xfrm>
            <a:custGeom>
              <a:avLst/>
              <a:gdLst/>
              <a:ahLst/>
              <a:cxnLst/>
              <a:rect l="l" t="t" r="r" b="b"/>
              <a:pathLst>
                <a:path w="160020" h="1236345">
                  <a:moveTo>
                    <a:pt x="160019" y="0"/>
                  </a:moveTo>
                  <a:lnTo>
                    <a:pt x="0" y="0"/>
                  </a:lnTo>
                  <a:lnTo>
                    <a:pt x="0" y="1235964"/>
                  </a:lnTo>
                  <a:lnTo>
                    <a:pt x="160019" y="123596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58284" y="3067812"/>
              <a:ext cx="160020" cy="487680"/>
            </a:xfrm>
            <a:custGeom>
              <a:avLst/>
              <a:gdLst/>
              <a:ahLst/>
              <a:cxnLst/>
              <a:rect l="l" t="t" r="r" b="b"/>
              <a:pathLst>
                <a:path w="160020" h="487679">
                  <a:moveTo>
                    <a:pt x="160019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160019" y="48767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98720" y="3067812"/>
              <a:ext cx="160020" cy="998219"/>
            </a:xfrm>
            <a:custGeom>
              <a:avLst/>
              <a:gdLst/>
              <a:ahLst/>
              <a:cxnLst/>
              <a:rect l="l" t="t" r="r" b="b"/>
              <a:pathLst>
                <a:path w="160020" h="998220">
                  <a:moveTo>
                    <a:pt x="160019" y="0"/>
                  </a:moveTo>
                  <a:lnTo>
                    <a:pt x="0" y="0"/>
                  </a:lnTo>
                  <a:lnTo>
                    <a:pt x="0" y="998219"/>
                  </a:lnTo>
                  <a:lnTo>
                    <a:pt x="160019" y="99821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37632" y="3067812"/>
              <a:ext cx="160020" cy="192405"/>
            </a:xfrm>
            <a:custGeom>
              <a:avLst/>
              <a:gdLst/>
              <a:ahLst/>
              <a:cxnLst/>
              <a:rect l="l" t="t" r="r" b="b"/>
              <a:pathLst>
                <a:path w="160020" h="192404">
                  <a:moveTo>
                    <a:pt x="160019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60019" y="19202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76544" y="3067812"/>
              <a:ext cx="160020" cy="1313815"/>
            </a:xfrm>
            <a:custGeom>
              <a:avLst/>
              <a:gdLst/>
              <a:ahLst/>
              <a:cxnLst/>
              <a:rect l="l" t="t" r="r" b="b"/>
              <a:pathLst>
                <a:path w="160020" h="1313814">
                  <a:moveTo>
                    <a:pt x="160019" y="0"/>
                  </a:moveTo>
                  <a:lnTo>
                    <a:pt x="0" y="0"/>
                  </a:lnTo>
                  <a:lnTo>
                    <a:pt x="0" y="1313688"/>
                  </a:lnTo>
                  <a:lnTo>
                    <a:pt x="160019" y="131368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16979" y="3067812"/>
              <a:ext cx="160020" cy="1711960"/>
            </a:xfrm>
            <a:custGeom>
              <a:avLst/>
              <a:gdLst/>
              <a:ahLst/>
              <a:cxnLst/>
              <a:rect l="l" t="t" r="r" b="b"/>
              <a:pathLst>
                <a:path w="160020" h="1711960">
                  <a:moveTo>
                    <a:pt x="160020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160020" y="171145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55892" y="2999232"/>
              <a:ext cx="160020" cy="68580"/>
            </a:xfrm>
            <a:custGeom>
              <a:avLst/>
              <a:gdLst/>
              <a:ahLst/>
              <a:cxnLst/>
              <a:rect l="l" t="t" r="r" b="b"/>
              <a:pathLst>
                <a:path w="160020" h="68580">
                  <a:moveTo>
                    <a:pt x="160019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160019" y="6858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194804" y="3067812"/>
              <a:ext cx="160020" cy="914400"/>
            </a:xfrm>
            <a:custGeom>
              <a:avLst/>
              <a:gdLst/>
              <a:ahLst/>
              <a:cxnLst/>
              <a:rect l="l" t="t" r="r" b="b"/>
              <a:pathLst>
                <a:path w="160020" h="914400">
                  <a:moveTo>
                    <a:pt x="16002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0020" y="91440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35240" y="2298192"/>
              <a:ext cx="160020" cy="769620"/>
            </a:xfrm>
            <a:custGeom>
              <a:avLst/>
              <a:gdLst/>
              <a:ahLst/>
              <a:cxnLst/>
              <a:rect l="l" t="t" r="r" b="b"/>
              <a:pathLst>
                <a:path w="160020" h="769619">
                  <a:moveTo>
                    <a:pt x="160019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160019" y="76962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074152" y="3067812"/>
              <a:ext cx="160020" cy="1384300"/>
            </a:xfrm>
            <a:custGeom>
              <a:avLst/>
              <a:gdLst/>
              <a:ahLst/>
              <a:cxnLst/>
              <a:rect l="l" t="t" r="r" b="b"/>
              <a:pathLst>
                <a:path w="160020" h="1384300">
                  <a:moveTo>
                    <a:pt x="160020" y="0"/>
                  </a:moveTo>
                  <a:lnTo>
                    <a:pt x="0" y="0"/>
                  </a:lnTo>
                  <a:lnTo>
                    <a:pt x="0" y="1383791"/>
                  </a:lnTo>
                  <a:lnTo>
                    <a:pt x="160020" y="138379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14588" y="2558796"/>
              <a:ext cx="158750" cy="509270"/>
            </a:xfrm>
            <a:custGeom>
              <a:avLst/>
              <a:gdLst/>
              <a:ahLst/>
              <a:cxnLst/>
              <a:rect l="l" t="t" r="r" b="b"/>
              <a:pathLst>
                <a:path w="158750" h="509269">
                  <a:moveTo>
                    <a:pt x="158495" y="0"/>
                  </a:moveTo>
                  <a:lnTo>
                    <a:pt x="0" y="0"/>
                  </a:lnTo>
                  <a:lnTo>
                    <a:pt x="0" y="509016"/>
                  </a:lnTo>
                  <a:lnTo>
                    <a:pt x="158495" y="509016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53500" y="3067812"/>
              <a:ext cx="160020" cy="2100580"/>
            </a:xfrm>
            <a:custGeom>
              <a:avLst/>
              <a:gdLst/>
              <a:ahLst/>
              <a:cxnLst/>
              <a:rect l="l" t="t" r="r" b="b"/>
              <a:pathLst>
                <a:path w="160020" h="2100579">
                  <a:moveTo>
                    <a:pt x="160020" y="0"/>
                  </a:moveTo>
                  <a:lnTo>
                    <a:pt x="0" y="0"/>
                  </a:lnTo>
                  <a:lnTo>
                    <a:pt x="0" y="2100072"/>
                  </a:lnTo>
                  <a:lnTo>
                    <a:pt x="160020" y="210007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42416" y="3067812"/>
              <a:ext cx="160020" cy="1126490"/>
            </a:xfrm>
            <a:custGeom>
              <a:avLst/>
              <a:gdLst/>
              <a:ahLst/>
              <a:cxnLst/>
              <a:rect l="l" t="t" r="r" b="b"/>
              <a:pathLst>
                <a:path w="160019" h="1126489">
                  <a:moveTo>
                    <a:pt x="0" y="1126236"/>
                  </a:moveTo>
                  <a:lnTo>
                    <a:pt x="160020" y="112623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262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82852" y="3067812"/>
              <a:ext cx="160020" cy="693420"/>
            </a:xfrm>
            <a:custGeom>
              <a:avLst/>
              <a:gdLst/>
              <a:ahLst/>
              <a:cxnLst/>
              <a:rect l="l" t="t" r="r" b="b"/>
              <a:pathLst>
                <a:path w="160019" h="693420">
                  <a:moveTo>
                    <a:pt x="0" y="693419"/>
                  </a:moveTo>
                  <a:lnTo>
                    <a:pt x="160020" y="693419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934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21764" y="3067812"/>
              <a:ext cx="160020" cy="2028825"/>
            </a:xfrm>
            <a:custGeom>
              <a:avLst/>
              <a:gdLst/>
              <a:ahLst/>
              <a:cxnLst/>
              <a:rect l="l" t="t" r="r" b="b"/>
              <a:pathLst>
                <a:path w="160019" h="2028825">
                  <a:moveTo>
                    <a:pt x="0" y="2028444"/>
                  </a:moveTo>
                  <a:lnTo>
                    <a:pt x="160019" y="202844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0284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60676" y="3067812"/>
              <a:ext cx="160020" cy="170815"/>
            </a:xfrm>
            <a:custGeom>
              <a:avLst/>
              <a:gdLst/>
              <a:ahLst/>
              <a:cxnLst/>
              <a:rect l="l" t="t" r="r" b="b"/>
              <a:pathLst>
                <a:path w="160019" h="170814">
                  <a:moveTo>
                    <a:pt x="0" y="170687"/>
                  </a:moveTo>
                  <a:lnTo>
                    <a:pt x="160019" y="170687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01111" y="3009900"/>
              <a:ext cx="160020" cy="58419"/>
            </a:xfrm>
            <a:custGeom>
              <a:avLst/>
              <a:gdLst/>
              <a:ahLst/>
              <a:cxnLst/>
              <a:rect l="l" t="t" r="r" b="b"/>
              <a:pathLst>
                <a:path w="160019" h="58419">
                  <a:moveTo>
                    <a:pt x="0" y="0"/>
                  </a:moveTo>
                  <a:lnTo>
                    <a:pt x="160019" y="0"/>
                  </a:lnTo>
                  <a:lnTo>
                    <a:pt x="160019" y="57912"/>
                  </a:lnTo>
                  <a:lnTo>
                    <a:pt x="0" y="57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40023" y="3067812"/>
              <a:ext cx="160020" cy="699770"/>
            </a:xfrm>
            <a:custGeom>
              <a:avLst/>
              <a:gdLst/>
              <a:ahLst/>
              <a:cxnLst/>
              <a:rect l="l" t="t" r="r" b="b"/>
              <a:pathLst>
                <a:path w="160020" h="699770">
                  <a:moveTo>
                    <a:pt x="0" y="699515"/>
                  </a:moveTo>
                  <a:lnTo>
                    <a:pt x="160020" y="69951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80459" y="3067812"/>
              <a:ext cx="158750" cy="1518285"/>
            </a:xfrm>
            <a:custGeom>
              <a:avLst/>
              <a:gdLst/>
              <a:ahLst/>
              <a:cxnLst/>
              <a:rect l="l" t="t" r="r" b="b"/>
              <a:pathLst>
                <a:path w="158750" h="1518285">
                  <a:moveTo>
                    <a:pt x="0" y="1517903"/>
                  </a:moveTo>
                  <a:lnTo>
                    <a:pt x="158495" y="1517903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119371" y="3067812"/>
              <a:ext cx="160020" cy="1236345"/>
            </a:xfrm>
            <a:custGeom>
              <a:avLst/>
              <a:gdLst/>
              <a:ahLst/>
              <a:cxnLst/>
              <a:rect l="l" t="t" r="r" b="b"/>
              <a:pathLst>
                <a:path w="160020" h="1236345">
                  <a:moveTo>
                    <a:pt x="0" y="1235964"/>
                  </a:moveTo>
                  <a:lnTo>
                    <a:pt x="160019" y="123596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2359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58284" y="3067812"/>
              <a:ext cx="160020" cy="487680"/>
            </a:xfrm>
            <a:custGeom>
              <a:avLst/>
              <a:gdLst/>
              <a:ahLst/>
              <a:cxnLst/>
              <a:rect l="l" t="t" r="r" b="b"/>
              <a:pathLst>
                <a:path w="160020" h="487679">
                  <a:moveTo>
                    <a:pt x="0" y="487679"/>
                  </a:moveTo>
                  <a:lnTo>
                    <a:pt x="160019" y="48767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4876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98720" y="3067812"/>
              <a:ext cx="160020" cy="998219"/>
            </a:xfrm>
            <a:custGeom>
              <a:avLst/>
              <a:gdLst/>
              <a:ahLst/>
              <a:cxnLst/>
              <a:rect l="l" t="t" r="r" b="b"/>
              <a:pathLst>
                <a:path w="160020" h="998220">
                  <a:moveTo>
                    <a:pt x="0" y="998219"/>
                  </a:moveTo>
                  <a:lnTo>
                    <a:pt x="160019" y="99821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9982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37632" y="3067812"/>
              <a:ext cx="160020" cy="192405"/>
            </a:xfrm>
            <a:custGeom>
              <a:avLst/>
              <a:gdLst/>
              <a:ahLst/>
              <a:cxnLst/>
              <a:rect l="l" t="t" r="r" b="b"/>
              <a:pathLst>
                <a:path w="160020" h="192404">
                  <a:moveTo>
                    <a:pt x="0" y="192024"/>
                  </a:moveTo>
                  <a:lnTo>
                    <a:pt x="160019" y="19202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876544" y="3067812"/>
              <a:ext cx="160020" cy="1313815"/>
            </a:xfrm>
            <a:custGeom>
              <a:avLst/>
              <a:gdLst/>
              <a:ahLst/>
              <a:cxnLst/>
              <a:rect l="l" t="t" r="r" b="b"/>
              <a:pathLst>
                <a:path w="160020" h="1313814">
                  <a:moveTo>
                    <a:pt x="0" y="1313688"/>
                  </a:moveTo>
                  <a:lnTo>
                    <a:pt x="160019" y="131368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313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316979" y="3067812"/>
              <a:ext cx="160020" cy="1711960"/>
            </a:xfrm>
            <a:custGeom>
              <a:avLst/>
              <a:gdLst/>
              <a:ahLst/>
              <a:cxnLst/>
              <a:rect l="l" t="t" r="r" b="b"/>
              <a:pathLst>
                <a:path w="160020" h="1711960">
                  <a:moveTo>
                    <a:pt x="0" y="1711452"/>
                  </a:moveTo>
                  <a:lnTo>
                    <a:pt x="160020" y="171145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71145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755892" y="2999232"/>
              <a:ext cx="160020" cy="68580"/>
            </a:xfrm>
            <a:custGeom>
              <a:avLst/>
              <a:gdLst/>
              <a:ahLst/>
              <a:cxnLst/>
              <a:rect l="l" t="t" r="r" b="b"/>
              <a:pathLst>
                <a:path w="160020" h="68580">
                  <a:moveTo>
                    <a:pt x="0" y="0"/>
                  </a:moveTo>
                  <a:lnTo>
                    <a:pt x="160019" y="0"/>
                  </a:lnTo>
                  <a:lnTo>
                    <a:pt x="160019" y="68580"/>
                  </a:lnTo>
                  <a:lnTo>
                    <a:pt x="0" y="685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94804" y="3067812"/>
              <a:ext cx="160020" cy="914400"/>
            </a:xfrm>
            <a:custGeom>
              <a:avLst/>
              <a:gdLst/>
              <a:ahLst/>
              <a:cxnLst/>
              <a:rect l="l" t="t" r="r" b="b"/>
              <a:pathLst>
                <a:path w="160020" h="914400">
                  <a:moveTo>
                    <a:pt x="0" y="914400"/>
                  </a:moveTo>
                  <a:lnTo>
                    <a:pt x="160020" y="91440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35240" y="2298192"/>
              <a:ext cx="160020" cy="769620"/>
            </a:xfrm>
            <a:custGeom>
              <a:avLst/>
              <a:gdLst/>
              <a:ahLst/>
              <a:cxnLst/>
              <a:rect l="l" t="t" r="r" b="b"/>
              <a:pathLst>
                <a:path w="160020" h="769619">
                  <a:moveTo>
                    <a:pt x="0" y="0"/>
                  </a:moveTo>
                  <a:lnTo>
                    <a:pt x="160019" y="0"/>
                  </a:lnTo>
                  <a:lnTo>
                    <a:pt x="160019" y="769620"/>
                  </a:lnTo>
                  <a:lnTo>
                    <a:pt x="0" y="7696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074152" y="3067812"/>
              <a:ext cx="160020" cy="1384300"/>
            </a:xfrm>
            <a:custGeom>
              <a:avLst/>
              <a:gdLst/>
              <a:ahLst/>
              <a:cxnLst/>
              <a:rect l="l" t="t" r="r" b="b"/>
              <a:pathLst>
                <a:path w="160020" h="1384300">
                  <a:moveTo>
                    <a:pt x="0" y="1383791"/>
                  </a:moveTo>
                  <a:lnTo>
                    <a:pt x="160020" y="138379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3837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514588" y="2558796"/>
              <a:ext cx="158750" cy="509270"/>
            </a:xfrm>
            <a:custGeom>
              <a:avLst/>
              <a:gdLst/>
              <a:ahLst/>
              <a:cxnLst/>
              <a:rect l="l" t="t" r="r" b="b"/>
              <a:pathLst>
                <a:path w="158750" h="509269">
                  <a:moveTo>
                    <a:pt x="0" y="0"/>
                  </a:moveTo>
                  <a:lnTo>
                    <a:pt x="158495" y="0"/>
                  </a:lnTo>
                  <a:lnTo>
                    <a:pt x="158495" y="509016"/>
                  </a:lnTo>
                  <a:lnTo>
                    <a:pt x="0" y="5090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53500" y="3067812"/>
              <a:ext cx="160020" cy="2100580"/>
            </a:xfrm>
            <a:custGeom>
              <a:avLst/>
              <a:gdLst/>
              <a:ahLst/>
              <a:cxnLst/>
              <a:rect l="l" t="t" r="r" b="b"/>
              <a:pathLst>
                <a:path w="160020" h="2100579">
                  <a:moveTo>
                    <a:pt x="0" y="2100072"/>
                  </a:moveTo>
                  <a:lnTo>
                    <a:pt x="160020" y="210007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10007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02436" y="3067812"/>
              <a:ext cx="160020" cy="1609725"/>
            </a:xfrm>
            <a:custGeom>
              <a:avLst/>
              <a:gdLst/>
              <a:ahLst/>
              <a:cxnLst/>
              <a:rect l="l" t="t" r="r" b="b"/>
              <a:pathLst>
                <a:path w="160019" h="1609725">
                  <a:moveTo>
                    <a:pt x="160019" y="0"/>
                  </a:moveTo>
                  <a:lnTo>
                    <a:pt x="0" y="0"/>
                  </a:lnTo>
                  <a:lnTo>
                    <a:pt x="0" y="1609344"/>
                  </a:lnTo>
                  <a:lnTo>
                    <a:pt x="160019" y="160934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42872" y="3067812"/>
              <a:ext cx="158750" cy="1396365"/>
            </a:xfrm>
            <a:custGeom>
              <a:avLst/>
              <a:gdLst/>
              <a:ahLst/>
              <a:cxnLst/>
              <a:rect l="l" t="t" r="r" b="b"/>
              <a:pathLst>
                <a:path w="158750" h="1396364">
                  <a:moveTo>
                    <a:pt x="158495" y="0"/>
                  </a:moveTo>
                  <a:lnTo>
                    <a:pt x="0" y="0"/>
                  </a:lnTo>
                  <a:lnTo>
                    <a:pt x="0" y="1395983"/>
                  </a:lnTo>
                  <a:lnTo>
                    <a:pt x="158495" y="1395983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81783" y="3067812"/>
              <a:ext cx="160020" cy="1229995"/>
            </a:xfrm>
            <a:custGeom>
              <a:avLst/>
              <a:gdLst/>
              <a:ahLst/>
              <a:cxnLst/>
              <a:rect l="l" t="t" r="r" b="b"/>
              <a:pathLst>
                <a:path w="160019" h="1229995">
                  <a:moveTo>
                    <a:pt x="160020" y="0"/>
                  </a:moveTo>
                  <a:lnTo>
                    <a:pt x="0" y="0"/>
                  </a:lnTo>
                  <a:lnTo>
                    <a:pt x="0" y="1229867"/>
                  </a:lnTo>
                  <a:lnTo>
                    <a:pt x="160020" y="122986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20695" y="3067812"/>
              <a:ext cx="160020" cy="1005840"/>
            </a:xfrm>
            <a:custGeom>
              <a:avLst/>
              <a:gdLst/>
              <a:ahLst/>
              <a:cxnLst/>
              <a:rect l="l" t="t" r="r" b="b"/>
              <a:pathLst>
                <a:path w="160019" h="1005839">
                  <a:moveTo>
                    <a:pt x="160020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160020" y="100583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61132" y="3067812"/>
              <a:ext cx="160020" cy="852169"/>
            </a:xfrm>
            <a:custGeom>
              <a:avLst/>
              <a:gdLst/>
              <a:ahLst/>
              <a:cxnLst/>
              <a:rect l="l" t="t" r="r" b="b"/>
              <a:pathLst>
                <a:path w="160019" h="852170">
                  <a:moveTo>
                    <a:pt x="160019" y="0"/>
                  </a:moveTo>
                  <a:lnTo>
                    <a:pt x="0" y="0"/>
                  </a:lnTo>
                  <a:lnTo>
                    <a:pt x="0" y="851915"/>
                  </a:lnTo>
                  <a:lnTo>
                    <a:pt x="160019" y="85191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00044" y="3067812"/>
              <a:ext cx="160020" cy="913130"/>
            </a:xfrm>
            <a:custGeom>
              <a:avLst/>
              <a:gdLst/>
              <a:ahLst/>
              <a:cxnLst/>
              <a:rect l="l" t="t" r="r" b="b"/>
              <a:pathLst>
                <a:path w="160020" h="913129">
                  <a:moveTo>
                    <a:pt x="160019" y="0"/>
                  </a:moveTo>
                  <a:lnTo>
                    <a:pt x="0" y="0"/>
                  </a:lnTo>
                  <a:lnTo>
                    <a:pt x="0" y="912876"/>
                  </a:lnTo>
                  <a:lnTo>
                    <a:pt x="160019" y="91287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38955" y="3067812"/>
              <a:ext cx="160020" cy="1237615"/>
            </a:xfrm>
            <a:custGeom>
              <a:avLst/>
              <a:gdLst/>
              <a:ahLst/>
              <a:cxnLst/>
              <a:rect l="l" t="t" r="r" b="b"/>
              <a:pathLst>
                <a:path w="160020" h="1237614">
                  <a:moveTo>
                    <a:pt x="160020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160020" y="123748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79391" y="3067812"/>
              <a:ext cx="160020" cy="1609725"/>
            </a:xfrm>
            <a:custGeom>
              <a:avLst/>
              <a:gdLst/>
              <a:ahLst/>
              <a:cxnLst/>
              <a:rect l="l" t="t" r="r" b="b"/>
              <a:pathLst>
                <a:path w="160020" h="1609725">
                  <a:moveTo>
                    <a:pt x="160020" y="0"/>
                  </a:moveTo>
                  <a:lnTo>
                    <a:pt x="0" y="0"/>
                  </a:lnTo>
                  <a:lnTo>
                    <a:pt x="0" y="1609344"/>
                  </a:lnTo>
                  <a:lnTo>
                    <a:pt x="160020" y="16093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18303" y="3067812"/>
              <a:ext cx="160020" cy="1149350"/>
            </a:xfrm>
            <a:custGeom>
              <a:avLst/>
              <a:gdLst/>
              <a:ahLst/>
              <a:cxnLst/>
              <a:rect l="l" t="t" r="r" b="b"/>
              <a:pathLst>
                <a:path w="160020" h="1149350">
                  <a:moveTo>
                    <a:pt x="160020" y="0"/>
                  </a:moveTo>
                  <a:lnTo>
                    <a:pt x="0" y="0"/>
                  </a:lnTo>
                  <a:lnTo>
                    <a:pt x="0" y="1149095"/>
                  </a:lnTo>
                  <a:lnTo>
                    <a:pt x="160020" y="114909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58740" y="3067812"/>
              <a:ext cx="158750" cy="620395"/>
            </a:xfrm>
            <a:custGeom>
              <a:avLst/>
              <a:gdLst/>
              <a:ahLst/>
              <a:cxnLst/>
              <a:rect l="l" t="t" r="r" b="b"/>
              <a:pathLst>
                <a:path w="158750" h="620395">
                  <a:moveTo>
                    <a:pt x="158496" y="0"/>
                  </a:moveTo>
                  <a:lnTo>
                    <a:pt x="0" y="0"/>
                  </a:lnTo>
                  <a:lnTo>
                    <a:pt x="0" y="620267"/>
                  </a:lnTo>
                  <a:lnTo>
                    <a:pt x="158496" y="620267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97652" y="3067812"/>
              <a:ext cx="160020" cy="506095"/>
            </a:xfrm>
            <a:custGeom>
              <a:avLst/>
              <a:gdLst/>
              <a:ahLst/>
              <a:cxnLst/>
              <a:rect l="l" t="t" r="r" b="b"/>
              <a:pathLst>
                <a:path w="160020" h="506095">
                  <a:moveTo>
                    <a:pt x="160020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160020" y="50596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36564" y="3067812"/>
              <a:ext cx="160020" cy="536575"/>
            </a:xfrm>
            <a:custGeom>
              <a:avLst/>
              <a:gdLst/>
              <a:ahLst/>
              <a:cxnLst/>
              <a:rect l="l" t="t" r="r" b="b"/>
              <a:pathLst>
                <a:path w="160020" h="536575">
                  <a:moveTo>
                    <a:pt x="160020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160020" y="53644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477000" y="3067812"/>
              <a:ext cx="158750" cy="878205"/>
            </a:xfrm>
            <a:custGeom>
              <a:avLst/>
              <a:gdLst/>
              <a:ahLst/>
              <a:cxnLst/>
              <a:rect l="l" t="t" r="r" b="b"/>
              <a:pathLst>
                <a:path w="158750" h="878204">
                  <a:moveTo>
                    <a:pt x="158496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158496" y="877824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15911" y="3067812"/>
              <a:ext cx="160020" cy="494030"/>
            </a:xfrm>
            <a:custGeom>
              <a:avLst/>
              <a:gdLst/>
              <a:ahLst/>
              <a:cxnLst/>
              <a:rect l="l" t="t" r="r" b="b"/>
              <a:pathLst>
                <a:path w="160020" h="494029">
                  <a:moveTo>
                    <a:pt x="160020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60020" y="49377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54823" y="3067812"/>
              <a:ext cx="160020" cy="556260"/>
            </a:xfrm>
            <a:custGeom>
              <a:avLst/>
              <a:gdLst/>
              <a:ahLst/>
              <a:cxnLst/>
              <a:rect l="l" t="t" r="r" b="b"/>
              <a:pathLst>
                <a:path w="160020" h="556260">
                  <a:moveTo>
                    <a:pt x="1600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160020" y="55626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95259" y="3067812"/>
              <a:ext cx="160020" cy="622300"/>
            </a:xfrm>
            <a:custGeom>
              <a:avLst/>
              <a:gdLst/>
              <a:ahLst/>
              <a:cxnLst/>
              <a:rect l="l" t="t" r="r" b="b"/>
              <a:pathLst>
                <a:path w="160020" h="622300">
                  <a:moveTo>
                    <a:pt x="160020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160020" y="62179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234171" y="3067812"/>
              <a:ext cx="160020" cy="774700"/>
            </a:xfrm>
            <a:custGeom>
              <a:avLst/>
              <a:gdLst/>
              <a:ahLst/>
              <a:cxnLst/>
              <a:rect l="l" t="t" r="r" b="b"/>
              <a:pathLst>
                <a:path w="160020" h="774700">
                  <a:moveTo>
                    <a:pt x="160020" y="0"/>
                  </a:moveTo>
                  <a:lnTo>
                    <a:pt x="0" y="0"/>
                  </a:lnTo>
                  <a:lnTo>
                    <a:pt x="0" y="774191"/>
                  </a:lnTo>
                  <a:lnTo>
                    <a:pt x="160020" y="77419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73083" y="3067812"/>
              <a:ext cx="160020" cy="1028700"/>
            </a:xfrm>
            <a:custGeom>
              <a:avLst/>
              <a:gdLst/>
              <a:ahLst/>
              <a:cxnLst/>
              <a:rect l="l" t="t" r="r" b="b"/>
              <a:pathLst>
                <a:path w="160020" h="1028700">
                  <a:moveTo>
                    <a:pt x="16002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60020" y="102870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113519" y="3067812"/>
              <a:ext cx="160020" cy="2296795"/>
            </a:xfrm>
            <a:custGeom>
              <a:avLst/>
              <a:gdLst/>
              <a:ahLst/>
              <a:cxnLst/>
              <a:rect l="l" t="t" r="r" b="b"/>
              <a:pathLst>
                <a:path w="160020" h="2296795">
                  <a:moveTo>
                    <a:pt x="160020" y="0"/>
                  </a:moveTo>
                  <a:lnTo>
                    <a:pt x="0" y="0"/>
                  </a:lnTo>
                  <a:lnTo>
                    <a:pt x="0" y="2296667"/>
                  </a:lnTo>
                  <a:lnTo>
                    <a:pt x="160020" y="229666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02436" y="3067812"/>
              <a:ext cx="160020" cy="1609725"/>
            </a:xfrm>
            <a:custGeom>
              <a:avLst/>
              <a:gdLst/>
              <a:ahLst/>
              <a:cxnLst/>
              <a:rect l="l" t="t" r="r" b="b"/>
              <a:pathLst>
                <a:path w="160019" h="1609725">
                  <a:moveTo>
                    <a:pt x="0" y="1609344"/>
                  </a:moveTo>
                  <a:lnTo>
                    <a:pt x="160019" y="160934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60934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42872" y="3067812"/>
              <a:ext cx="158750" cy="1396365"/>
            </a:xfrm>
            <a:custGeom>
              <a:avLst/>
              <a:gdLst/>
              <a:ahLst/>
              <a:cxnLst/>
              <a:rect l="l" t="t" r="r" b="b"/>
              <a:pathLst>
                <a:path w="158750" h="1396364">
                  <a:moveTo>
                    <a:pt x="0" y="1395983"/>
                  </a:moveTo>
                  <a:lnTo>
                    <a:pt x="158495" y="1395983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3959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81783" y="3067812"/>
              <a:ext cx="160020" cy="1229995"/>
            </a:xfrm>
            <a:custGeom>
              <a:avLst/>
              <a:gdLst/>
              <a:ahLst/>
              <a:cxnLst/>
              <a:rect l="l" t="t" r="r" b="b"/>
              <a:pathLst>
                <a:path w="160019" h="1229995">
                  <a:moveTo>
                    <a:pt x="0" y="1229867"/>
                  </a:moveTo>
                  <a:lnTo>
                    <a:pt x="160020" y="122986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298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20695" y="3067812"/>
              <a:ext cx="160020" cy="1005840"/>
            </a:xfrm>
            <a:custGeom>
              <a:avLst/>
              <a:gdLst/>
              <a:ahLst/>
              <a:cxnLst/>
              <a:rect l="l" t="t" r="r" b="b"/>
              <a:pathLst>
                <a:path w="160019" h="1005839">
                  <a:moveTo>
                    <a:pt x="0" y="1005839"/>
                  </a:moveTo>
                  <a:lnTo>
                    <a:pt x="160020" y="1005839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61132" y="3067812"/>
              <a:ext cx="160020" cy="852169"/>
            </a:xfrm>
            <a:custGeom>
              <a:avLst/>
              <a:gdLst/>
              <a:ahLst/>
              <a:cxnLst/>
              <a:rect l="l" t="t" r="r" b="b"/>
              <a:pathLst>
                <a:path w="160019" h="852170">
                  <a:moveTo>
                    <a:pt x="0" y="851915"/>
                  </a:moveTo>
                  <a:lnTo>
                    <a:pt x="160019" y="851915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8519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00044" y="3067812"/>
              <a:ext cx="160020" cy="913130"/>
            </a:xfrm>
            <a:custGeom>
              <a:avLst/>
              <a:gdLst/>
              <a:ahLst/>
              <a:cxnLst/>
              <a:rect l="l" t="t" r="r" b="b"/>
              <a:pathLst>
                <a:path w="160020" h="913129">
                  <a:moveTo>
                    <a:pt x="0" y="912876"/>
                  </a:moveTo>
                  <a:lnTo>
                    <a:pt x="160019" y="91287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9128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38955" y="3067812"/>
              <a:ext cx="160020" cy="1237615"/>
            </a:xfrm>
            <a:custGeom>
              <a:avLst/>
              <a:gdLst/>
              <a:ahLst/>
              <a:cxnLst/>
              <a:rect l="l" t="t" r="r" b="b"/>
              <a:pathLst>
                <a:path w="160020" h="1237614">
                  <a:moveTo>
                    <a:pt x="0" y="1237488"/>
                  </a:moveTo>
                  <a:lnTo>
                    <a:pt x="160020" y="123748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374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279391" y="3067812"/>
              <a:ext cx="160020" cy="1609725"/>
            </a:xfrm>
            <a:custGeom>
              <a:avLst/>
              <a:gdLst/>
              <a:ahLst/>
              <a:cxnLst/>
              <a:rect l="l" t="t" r="r" b="b"/>
              <a:pathLst>
                <a:path w="160020" h="1609725">
                  <a:moveTo>
                    <a:pt x="0" y="1609344"/>
                  </a:moveTo>
                  <a:lnTo>
                    <a:pt x="160020" y="16093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6093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718303" y="3067812"/>
              <a:ext cx="160020" cy="1149350"/>
            </a:xfrm>
            <a:custGeom>
              <a:avLst/>
              <a:gdLst/>
              <a:ahLst/>
              <a:cxnLst/>
              <a:rect l="l" t="t" r="r" b="b"/>
              <a:pathLst>
                <a:path w="160020" h="1149350">
                  <a:moveTo>
                    <a:pt x="0" y="1149095"/>
                  </a:moveTo>
                  <a:lnTo>
                    <a:pt x="160020" y="114909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490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58740" y="3067812"/>
              <a:ext cx="158750" cy="620395"/>
            </a:xfrm>
            <a:custGeom>
              <a:avLst/>
              <a:gdLst/>
              <a:ahLst/>
              <a:cxnLst/>
              <a:rect l="l" t="t" r="r" b="b"/>
              <a:pathLst>
                <a:path w="158750" h="620395">
                  <a:moveTo>
                    <a:pt x="0" y="620267"/>
                  </a:moveTo>
                  <a:lnTo>
                    <a:pt x="158496" y="620267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6202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597652" y="3067812"/>
              <a:ext cx="160020" cy="506095"/>
            </a:xfrm>
            <a:custGeom>
              <a:avLst/>
              <a:gdLst/>
              <a:ahLst/>
              <a:cxnLst/>
              <a:rect l="l" t="t" r="r" b="b"/>
              <a:pathLst>
                <a:path w="160020" h="506095">
                  <a:moveTo>
                    <a:pt x="0" y="505967"/>
                  </a:moveTo>
                  <a:lnTo>
                    <a:pt x="160020" y="50596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0596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036564" y="3067812"/>
              <a:ext cx="160020" cy="536575"/>
            </a:xfrm>
            <a:custGeom>
              <a:avLst/>
              <a:gdLst/>
              <a:ahLst/>
              <a:cxnLst/>
              <a:rect l="l" t="t" r="r" b="b"/>
              <a:pathLst>
                <a:path w="160020" h="536575">
                  <a:moveTo>
                    <a:pt x="0" y="536448"/>
                  </a:moveTo>
                  <a:lnTo>
                    <a:pt x="160020" y="53644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3644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77000" y="3067812"/>
              <a:ext cx="158750" cy="878205"/>
            </a:xfrm>
            <a:custGeom>
              <a:avLst/>
              <a:gdLst/>
              <a:ahLst/>
              <a:cxnLst/>
              <a:rect l="l" t="t" r="r" b="b"/>
              <a:pathLst>
                <a:path w="158750" h="878204">
                  <a:moveTo>
                    <a:pt x="0" y="877824"/>
                  </a:moveTo>
                  <a:lnTo>
                    <a:pt x="158496" y="877824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87782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915911" y="3067812"/>
              <a:ext cx="160020" cy="494030"/>
            </a:xfrm>
            <a:custGeom>
              <a:avLst/>
              <a:gdLst/>
              <a:ahLst/>
              <a:cxnLst/>
              <a:rect l="l" t="t" r="r" b="b"/>
              <a:pathLst>
                <a:path w="160020" h="494029">
                  <a:moveTo>
                    <a:pt x="0" y="493775"/>
                  </a:moveTo>
                  <a:lnTo>
                    <a:pt x="160020" y="49377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354823" y="3067812"/>
              <a:ext cx="160020" cy="556260"/>
            </a:xfrm>
            <a:custGeom>
              <a:avLst/>
              <a:gdLst/>
              <a:ahLst/>
              <a:cxnLst/>
              <a:rect l="l" t="t" r="r" b="b"/>
              <a:pathLst>
                <a:path w="160020" h="556260">
                  <a:moveTo>
                    <a:pt x="0" y="556260"/>
                  </a:moveTo>
                  <a:lnTo>
                    <a:pt x="160020" y="55626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562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95259" y="3067812"/>
              <a:ext cx="160020" cy="622300"/>
            </a:xfrm>
            <a:custGeom>
              <a:avLst/>
              <a:gdLst/>
              <a:ahLst/>
              <a:cxnLst/>
              <a:rect l="l" t="t" r="r" b="b"/>
              <a:pathLst>
                <a:path w="160020" h="622300">
                  <a:moveTo>
                    <a:pt x="0" y="621791"/>
                  </a:moveTo>
                  <a:lnTo>
                    <a:pt x="160020" y="62179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217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34171" y="3067812"/>
              <a:ext cx="160020" cy="774700"/>
            </a:xfrm>
            <a:custGeom>
              <a:avLst/>
              <a:gdLst/>
              <a:ahLst/>
              <a:cxnLst/>
              <a:rect l="l" t="t" r="r" b="b"/>
              <a:pathLst>
                <a:path w="160020" h="774700">
                  <a:moveTo>
                    <a:pt x="0" y="774191"/>
                  </a:moveTo>
                  <a:lnTo>
                    <a:pt x="160020" y="77419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7419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73083" y="3067812"/>
              <a:ext cx="160020" cy="1028700"/>
            </a:xfrm>
            <a:custGeom>
              <a:avLst/>
              <a:gdLst/>
              <a:ahLst/>
              <a:cxnLst/>
              <a:rect l="l" t="t" r="r" b="b"/>
              <a:pathLst>
                <a:path w="160020" h="1028700">
                  <a:moveTo>
                    <a:pt x="0" y="1028700"/>
                  </a:moveTo>
                  <a:lnTo>
                    <a:pt x="160020" y="102870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28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113519" y="3067812"/>
              <a:ext cx="160020" cy="2296795"/>
            </a:xfrm>
            <a:custGeom>
              <a:avLst/>
              <a:gdLst/>
              <a:ahLst/>
              <a:cxnLst/>
              <a:rect l="l" t="t" r="r" b="b"/>
              <a:pathLst>
                <a:path w="160020" h="2296795">
                  <a:moveTo>
                    <a:pt x="0" y="2296667"/>
                  </a:moveTo>
                  <a:lnTo>
                    <a:pt x="160020" y="229666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2966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82980" y="3067939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1341247" y="3810761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1848739" y="5145532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2233676" y="3287776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2790189" y="2784602"/>
              <a:ext cx="220346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3126104" y="3779774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606800" y="4634991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4431538" y="3604133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364860" y="3308477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5804408" y="4431410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243953" y="4829429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6746240" y="2773934"/>
              <a:ext cx="220346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122921" y="4031234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7625333" y="2072513"/>
              <a:ext cx="220346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8002269" y="4501515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8771635" y="5193410"/>
              <a:ext cx="306071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1182725" y="4727321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1594866" y="4514215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034285" y="4347464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514980" y="4122547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913379" y="3969258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3394075" y="4029964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847339" y="4303395"/>
              <a:ext cx="43751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47" spc="-6" baseline="-18518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1347" baseline="-1851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1347" spc="-257" baseline="-18518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941" spc="-154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347" spc="-141" baseline="-1851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4232275" y="4726940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4671821" y="4115943"/>
              <a:ext cx="559435" cy="3149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7512">
                <a:lnSpc>
                  <a:spcPts val="1073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2,4</a:t>
              </a:r>
              <a:endParaRPr sz="941">
                <a:latin typeface="Arial"/>
                <a:cs typeface="Arial"/>
              </a:endParaRPr>
            </a:p>
            <a:p>
              <a:pPr marL="10860">
                <a:lnSpc>
                  <a:spcPts val="1022"/>
                </a:lnSpc>
              </a:pP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-2,7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111241" y="3737355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5550789" y="3623945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058661" y="3654425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6429883" y="3995166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6923913" y="3586481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7308850" y="3673348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7816722" y="3702811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8187943" y="3891280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8627491" y="4145788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9067038" y="5414264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679805" y="5534151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679805" y="5111751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679805" y="4688967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679805" y="4206494"/>
              <a:ext cx="52768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baseline="-10416" dirty="0">
                  <a:latin typeface="Arial"/>
                  <a:cs typeface="Arial"/>
                </a:rPr>
                <a:t>- </a:t>
              </a:r>
              <a:r>
                <a:rPr sz="1026" spc="-6" baseline="-10416" dirty="0">
                  <a:latin typeface="Arial"/>
                  <a:cs typeface="Arial"/>
                </a:rPr>
                <a:t>3,0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145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679805" y="3843782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679805" y="3421253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742519" y="2998470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742534" y="2331974"/>
              <a:ext cx="7982584" cy="367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1,2</a:t>
              </a:r>
              <a:endParaRPr sz="941">
                <a:latin typeface="Arial"/>
                <a:cs typeface="Arial"/>
              </a:endParaRPr>
            </a:p>
            <a:p>
              <a:pPr marL="10860">
                <a:spcBef>
                  <a:spcPts val="513"/>
                </a:spcBef>
              </a:pPr>
              <a:r>
                <a:rPr sz="684" spc="-4" dirty="0">
                  <a:latin typeface="Arial"/>
                  <a:cs typeface="Arial"/>
                </a:rPr>
                <a:t>1,0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742534" y="2153666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742534" y="1730883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1020876" y="5682360"/>
              <a:ext cx="124396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2000  2001 </a:t>
              </a:r>
              <a:r>
                <a:rPr sz="1026" spc="162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2339467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2003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3218434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2005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4097528" y="568236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4537075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5416041" y="5682360"/>
              <a:ext cx="124396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2010  2011 </a:t>
              </a:r>
              <a:r>
                <a:rPr sz="1026" spc="162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6734682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7613650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8492997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2609850" y="1091057"/>
              <a:ext cx="4785360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27967" marR="4344" indent="-917651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Joroisissa  2000 - 2018, %</a:t>
              </a:r>
              <a:r>
                <a:rPr sz="1368" b="1" dirty="0">
                  <a:latin typeface="Arial"/>
                  <a:cs typeface="Arial"/>
                </a:rPr>
                <a:t> </a:t>
              </a:r>
              <a:r>
                <a:rPr sz="1368" b="1" spc="-9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74773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74773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98901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98901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1540636" y="1917103"/>
              <a:ext cx="3292475" cy="194873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376291">
                <a:spcBef>
                  <a:spcPts val="68"/>
                </a:spcBef>
                <a:tabLst>
                  <a:tab pos="1251588" algn="l"/>
                </a:tabLst>
              </a:pPr>
              <a:r>
                <a:rPr sz="1026" spc="-4" dirty="0">
                  <a:latin typeface="Arial"/>
                  <a:cs typeface="Arial"/>
                </a:rPr>
                <a:t>Joroinen	Etelä-Savon</a:t>
              </a:r>
              <a:r>
                <a:rPr sz="1026" spc="-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maakunta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Ryhmä 307">
            <a:extLst>
              <a:ext uri="{FF2B5EF4-FFF2-40B4-BE49-F238E27FC236}">
                <a16:creationId xmlns:a16="http://schemas.microsoft.com/office/drawing/2014/main" id="{0280C9B1-4BE8-4A69-9E7D-96164D8DDD27}"/>
              </a:ext>
            </a:extLst>
          </p:cNvPr>
          <p:cNvGrpSpPr/>
          <p:nvPr/>
        </p:nvGrpSpPr>
        <p:grpSpPr>
          <a:xfrm>
            <a:off x="467544" y="692696"/>
            <a:ext cx="7913719" cy="4583768"/>
            <a:chOff x="234492" y="1025525"/>
            <a:chExt cx="9254655" cy="5360463"/>
          </a:xfrm>
        </p:grpSpPr>
        <p:sp>
          <p:nvSpPr>
            <p:cNvPr id="2" name="object 2"/>
            <p:cNvSpPr/>
            <p:nvPr/>
          </p:nvSpPr>
          <p:spPr>
            <a:xfrm>
              <a:off x="9430511" y="473202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005316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81643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56447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1252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6056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82383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188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1991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6796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3123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7928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32732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07535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3864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58667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3472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08276" y="4732020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4604" y="47320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7319" y="473202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30511" y="414375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05316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1643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56447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31252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06056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82383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57188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31991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06796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83123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57928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32732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07535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3864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58667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33472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08276" y="414375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84604" y="414375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7319" y="414375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0511" y="3555492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05316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81643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56447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31252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06056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82383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57188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31991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06796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83123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57928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32732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07535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83864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58667" y="355549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33472" y="3555492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17319" y="3555492"/>
              <a:ext cx="1062355" cy="0"/>
            </a:xfrm>
            <a:custGeom>
              <a:avLst/>
              <a:gdLst/>
              <a:ahLst/>
              <a:cxnLst/>
              <a:rect l="l" t="t" r="r" b="b"/>
              <a:pathLst>
                <a:path w="1062355">
                  <a:moveTo>
                    <a:pt x="0" y="0"/>
                  </a:moveTo>
                  <a:lnTo>
                    <a:pt x="1062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30511" y="296722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05316" y="296722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81643" y="296722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56447" y="296722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31252" y="296722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306056" y="296722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82383" y="296722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17319" y="2967228"/>
              <a:ext cx="5309870" cy="0"/>
            </a:xfrm>
            <a:custGeom>
              <a:avLst/>
              <a:gdLst/>
              <a:ahLst/>
              <a:cxnLst/>
              <a:rect l="l" t="t" r="r" b="b"/>
              <a:pathLst>
                <a:path w="5309870">
                  <a:moveTo>
                    <a:pt x="0" y="0"/>
                  </a:moveTo>
                  <a:lnTo>
                    <a:pt x="53096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430511" y="2378964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005316" y="237896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17319" y="2378964"/>
              <a:ext cx="7434580" cy="0"/>
            </a:xfrm>
            <a:custGeom>
              <a:avLst/>
              <a:gdLst/>
              <a:ahLst/>
              <a:cxnLst/>
              <a:rect l="l" t="t" r="r" b="b"/>
              <a:pathLst>
                <a:path w="7434580">
                  <a:moveTo>
                    <a:pt x="0" y="0"/>
                  </a:moveTo>
                  <a:lnTo>
                    <a:pt x="7434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17319" y="1789938"/>
              <a:ext cx="8071484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17319" y="1789811"/>
              <a:ext cx="8071484" cy="3530600"/>
            </a:xfrm>
            <a:custGeom>
              <a:avLst/>
              <a:gdLst/>
              <a:ahLst/>
              <a:cxnLst/>
              <a:rect l="l" t="t" r="r" b="b"/>
              <a:pathLst>
                <a:path w="8071484" h="3530600">
                  <a:moveTo>
                    <a:pt x="0" y="3530346"/>
                  </a:moveTo>
                  <a:lnTo>
                    <a:pt x="8071104" y="3530346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53034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75232" y="3621024"/>
              <a:ext cx="154305" cy="1699260"/>
            </a:xfrm>
            <a:custGeom>
              <a:avLst/>
              <a:gdLst/>
              <a:ahLst/>
              <a:cxnLst/>
              <a:rect l="l" t="t" r="r" b="b"/>
              <a:pathLst>
                <a:path w="154305" h="1699260">
                  <a:moveTo>
                    <a:pt x="153924" y="0"/>
                  </a:moveTo>
                  <a:lnTo>
                    <a:pt x="0" y="0"/>
                  </a:lnTo>
                  <a:lnTo>
                    <a:pt x="0" y="1699133"/>
                  </a:lnTo>
                  <a:lnTo>
                    <a:pt x="153924" y="169913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0427" y="3621024"/>
              <a:ext cx="154305" cy="1699260"/>
            </a:xfrm>
            <a:custGeom>
              <a:avLst/>
              <a:gdLst/>
              <a:ahLst/>
              <a:cxnLst/>
              <a:rect l="l" t="t" r="r" b="b"/>
              <a:pathLst>
                <a:path w="154305" h="1699260">
                  <a:moveTo>
                    <a:pt x="153924" y="0"/>
                  </a:moveTo>
                  <a:lnTo>
                    <a:pt x="0" y="0"/>
                  </a:lnTo>
                  <a:lnTo>
                    <a:pt x="0" y="1699133"/>
                  </a:lnTo>
                  <a:lnTo>
                    <a:pt x="153924" y="169913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325623" y="3598164"/>
              <a:ext cx="154305" cy="1722120"/>
            </a:xfrm>
            <a:custGeom>
              <a:avLst/>
              <a:gdLst/>
              <a:ahLst/>
              <a:cxnLst/>
              <a:rect l="l" t="t" r="r" b="b"/>
              <a:pathLst>
                <a:path w="154305" h="1722120">
                  <a:moveTo>
                    <a:pt x="153924" y="0"/>
                  </a:moveTo>
                  <a:lnTo>
                    <a:pt x="0" y="0"/>
                  </a:lnTo>
                  <a:lnTo>
                    <a:pt x="0" y="1721993"/>
                  </a:lnTo>
                  <a:lnTo>
                    <a:pt x="153924" y="172199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9295" y="3596640"/>
              <a:ext cx="155575" cy="1724025"/>
            </a:xfrm>
            <a:custGeom>
              <a:avLst/>
              <a:gdLst/>
              <a:ahLst/>
              <a:cxnLst/>
              <a:rect l="l" t="t" r="r" b="b"/>
              <a:pathLst>
                <a:path w="155575" h="1724025">
                  <a:moveTo>
                    <a:pt x="155448" y="0"/>
                  </a:moveTo>
                  <a:lnTo>
                    <a:pt x="0" y="0"/>
                  </a:lnTo>
                  <a:lnTo>
                    <a:pt x="0" y="1723517"/>
                  </a:lnTo>
                  <a:lnTo>
                    <a:pt x="155448" y="172351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174492" y="3512820"/>
              <a:ext cx="154305" cy="1807845"/>
            </a:xfrm>
            <a:custGeom>
              <a:avLst/>
              <a:gdLst/>
              <a:ahLst/>
              <a:cxnLst/>
              <a:rect l="l" t="t" r="r" b="b"/>
              <a:pathLst>
                <a:path w="154304" h="1807845">
                  <a:moveTo>
                    <a:pt x="153923" y="0"/>
                  </a:moveTo>
                  <a:lnTo>
                    <a:pt x="0" y="0"/>
                  </a:lnTo>
                  <a:lnTo>
                    <a:pt x="0" y="1807337"/>
                  </a:lnTo>
                  <a:lnTo>
                    <a:pt x="153923" y="1807337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599688" y="3538728"/>
              <a:ext cx="154305" cy="1781810"/>
            </a:xfrm>
            <a:custGeom>
              <a:avLst/>
              <a:gdLst/>
              <a:ahLst/>
              <a:cxnLst/>
              <a:rect l="l" t="t" r="r" b="b"/>
              <a:pathLst>
                <a:path w="154304" h="1781810">
                  <a:moveTo>
                    <a:pt x="153924" y="0"/>
                  </a:moveTo>
                  <a:lnTo>
                    <a:pt x="0" y="0"/>
                  </a:lnTo>
                  <a:lnTo>
                    <a:pt x="0" y="1781429"/>
                  </a:lnTo>
                  <a:lnTo>
                    <a:pt x="153924" y="178142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23359" y="3483864"/>
              <a:ext cx="155575" cy="1836420"/>
            </a:xfrm>
            <a:custGeom>
              <a:avLst/>
              <a:gdLst/>
              <a:ahLst/>
              <a:cxnLst/>
              <a:rect l="l" t="t" r="r" b="b"/>
              <a:pathLst>
                <a:path w="155575" h="1836420">
                  <a:moveTo>
                    <a:pt x="155448" y="0"/>
                  </a:moveTo>
                  <a:lnTo>
                    <a:pt x="0" y="0"/>
                  </a:lnTo>
                  <a:lnTo>
                    <a:pt x="0" y="1836293"/>
                  </a:lnTo>
                  <a:lnTo>
                    <a:pt x="155448" y="183629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48555" y="3496055"/>
              <a:ext cx="155575" cy="1824355"/>
            </a:xfrm>
            <a:custGeom>
              <a:avLst/>
              <a:gdLst/>
              <a:ahLst/>
              <a:cxnLst/>
              <a:rect l="l" t="t" r="r" b="b"/>
              <a:pathLst>
                <a:path w="155575" h="1824354">
                  <a:moveTo>
                    <a:pt x="155448" y="0"/>
                  </a:moveTo>
                  <a:lnTo>
                    <a:pt x="0" y="0"/>
                  </a:lnTo>
                  <a:lnTo>
                    <a:pt x="0" y="1824101"/>
                  </a:lnTo>
                  <a:lnTo>
                    <a:pt x="155448" y="182410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73752" y="3479292"/>
              <a:ext cx="154305" cy="1840864"/>
            </a:xfrm>
            <a:custGeom>
              <a:avLst/>
              <a:gdLst/>
              <a:ahLst/>
              <a:cxnLst/>
              <a:rect l="l" t="t" r="r" b="b"/>
              <a:pathLst>
                <a:path w="154304" h="1840864">
                  <a:moveTo>
                    <a:pt x="153924" y="0"/>
                  </a:moveTo>
                  <a:lnTo>
                    <a:pt x="0" y="0"/>
                  </a:lnTo>
                  <a:lnTo>
                    <a:pt x="0" y="1840865"/>
                  </a:lnTo>
                  <a:lnTo>
                    <a:pt x="153924" y="184086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98947" y="3392424"/>
              <a:ext cx="154305" cy="1927860"/>
            </a:xfrm>
            <a:custGeom>
              <a:avLst/>
              <a:gdLst/>
              <a:ahLst/>
              <a:cxnLst/>
              <a:rect l="l" t="t" r="r" b="b"/>
              <a:pathLst>
                <a:path w="154304" h="1927860">
                  <a:moveTo>
                    <a:pt x="153924" y="0"/>
                  </a:moveTo>
                  <a:lnTo>
                    <a:pt x="0" y="0"/>
                  </a:lnTo>
                  <a:lnTo>
                    <a:pt x="0" y="1927733"/>
                  </a:lnTo>
                  <a:lnTo>
                    <a:pt x="153924" y="192773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722620" y="3310128"/>
              <a:ext cx="155575" cy="2010410"/>
            </a:xfrm>
            <a:custGeom>
              <a:avLst/>
              <a:gdLst/>
              <a:ahLst/>
              <a:cxnLst/>
              <a:rect l="l" t="t" r="r" b="b"/>
              <a:pathLst>
                <a:path w="155575" h="2010410">
                  <a:moveTo>
                    <a:pt x="155447" y="0"/>
                  </a:moveTo>
                  <a:lnTo>
                    <a:pt x="0" y="0"/>
                  </a:lnTo>
                  <a:lnTo>
                    <a:pt x="0" y="2010029"/>
                  </a:lnTo>
                  <a:lnTo>
                    <a:pt x="155447" y="2010029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147815" y="3134868"/>
              <a:ext cx="155575" cy="2185670"/>
            </a:xfrm>
            <a:custGeom>
              <a:avLst/>
              <a:gdLst/>
              <a:ahLst/>
              <a:cxnLst/>
              <a:rect l="l" t="t" r="r" b="b"/>
              <a:pathLst>
                <a:path w="155575" h="2185670">
                  <a:moveTo>
                    <a:pt x="155448" y="0"/>
                  </a:moveTo>
                  <a:lnTo>
                    <a:pt x="0" y="0"/>
                  </a:lnTo>
                  <a:lnTo>
                    <a:pt x="0" y="2185289"/>
                  </a:lnTo>
                  <a:lnTo>
                    <a:pt x="155448" y="218528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573011" y="3032760"/>
              <a:ext cx="154305" cy="2287905"/>
            </a:xfrm>
            <a:custGeom>
              <a:avLst/>
              <a:gdLst/>
              <a:ahLst/>
              <a:cxnLst/>
              <a:rect l="l" t="t" r="r" b="b"/>
              <a:pathLst>
                <a:path w="154304" h="2287904">
                  <a:moveTo>
                    <a:pt x="153924" y="0"/>
                  </a:moveTo>
                  <a:lnTo>
                    <a:pt x="0" y="0"/>
                  </a:lnTo>
                  <a:lnTo>
                    <a:pt x="0" y="2287397"/>
                  </a:lnTo>
                  <a:lnTo>
                    <a:pt x="153924" y="228739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98207" y="2948940"/>
              <a:ext cx="154305" cy="2371725"/>
            </a:xfrm>
            <a:custGeom>
              <a:avLst/>
              <a:gdLst/>
              <a:ahLst/>
              <a:cxnLst/>
              <a:rect l="l" t="t" r="r" b="b"/>
              <a:pathLst>
                <a:path w="154304" h="2371725">
                  <a:moveTo>
                    <a:pt x="153924" y="0"/>
                  </a:moveTo>
                  <a:lnTo>
                    <a:pt x="0" y="0"/>
                  </a:lnTo>
                  <a:lnTo>
                    <a:pt x="0" y="2371217"/>
                  </a:lnTo>
                  <a:lnTo>
                    <a:pt x="153924" y="237121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421880" y="2814828"/>
              <a:ext cx="155575" cy="2505710"/>
            </a:xfrm>
            <a:custGeom>
              <a:avLst/>
              <a:gdLst/>
              <a:ahLst/>
              <a:cxnLst/>
              <a:rect l="l" t="t" r="r" b="b"/>
              <a:pathLst>
                <a:path w="155575" h="2505710">
                  <a:moveTo>
                    <a:pt x="155448" y="0"/>
                  </a:moveTo>
                  <a:lnTo>
                    <a:pt x="0" y="0"/>
                  </a:lnTo>
                  <a:lnTo>
                    <a:pt x="0" y="2505329"/>
                  </a:lnTo>
                  <a:lnTo>
                    <a:pt x="155448" y="250532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847076" y="2685288"/>
              <a:ext cx="154305" cy="2635250"/>
            </a:xfrm>
            <a:custGeom>
              <a:avLst/>
              <a:gdLst/>
              <a:ahLst/>
              <a:cxnLst/>
              <a:rect l="l" t="t" r="r" b="b"/>
              <a:pathLst>
                <a:path w="154304" h="2635250">
                  <a:moveTo>
                    <a:pt x="153924" y="0"/>
                  </a:moveTo>
                  <a:lnTo>
                    <a:pt x="0" y="0"/>
                  </a:lnTo>
                  <a:lnTo>
                    <a:pt x="0" y="2634869"/>
                  </a:lnTo>
                  <a:lnTo>
                    <a:pt x="153924" y="263486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72271" y="2535936"/>
              <a:ext cx="154305" cy="2784475"/>
            </a:xfrm>
            <a:custGeom>
              <a:avLst/>
              <a:gdLst/>
              <a:ahLst/>
              <a:cxnLst/>
              <a:rect l="l" t="t" r="r" b="b"/>
              <a:pathLst>
                <a:path w="154304" h="2784475">
                  <a:moveTo>
                    <a:pt x="153924" y="0"/>
                  </a:moveTo>
                  <a:lnTo>
                    <a:pt x="0" y="0"/>
                  </a:lnTo>
                  <a:lnTo>
                    <a:pt x="0" y="2784221"/>
                  </a:lnTo>
                  <a:lnTo>
                    <a:pt x="153924" y="278422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697468" y="2442972"/>
              <a:ext cx="154305" cy="2877185"/>
            </a:xfrm>
            <a:custGeom>
              <a:avLst/>
              <a:gdLst/>
              <a:ahLst/>
              <a:cxnLst/>
              <a:rect l="l" t="t" r="r" b="b"/>
              <a:pathLst>
                <a:path w="154304" h="2877185">
                  <a:moveTo>
                    <a:pt x="153924" y="0"/>
                  </a:moveTo>
                  <a:lnTo>
                    <a:pt x="0" y="0"/>
                  </a:lnTo>
                  <a:lnTo>
                    <a:pt x="0" y="2877185"/>
                  </a:lnTo>
                  <a:lnTo>
                    <a:pt x="153924" y="287718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121140" y="2289048"/>
              <a:ext cx="155575" cy="3031490"/>
            </a:xfrm>
            <a:custGeom>
              <a:avLst/>
              <a:gdLst/>
              <a:ahLst/>
              <a:cxnLst/>
              <a:rect l="l" t="t" r="r" b="b"/>
              <a:pathLst>
                <a:path w="155575" h="3031490">
                  <a:moveTo>
                    <a:pt x="155448" y="0"/>
                  </a:moveTo>
                  <a:lnTo>
                    <a:pt x="0" y="0"/>
                  </a:lnTo>
                  <a:lnTo>
                    <a:pt x="0" y="3031109"/>
                  </a:lnTo>
                  <a:lnTo>
                    <a:pt x="155448" y="303110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29155" y="3581400"/>
              <a:ext cx="155575" cy="1739264"/>
            </a:xfrm>
            <a:custGeom>
              <a:avLst/>
              <a:gdLst/>
              <a:ahLst/>
              <a:cxnLst/>
              <a:rect l="l" t="t" r="r" b="b"/>
              <a:pathLst>
                <a:path w="155575" h="1739264">
                  <a:moveTo>
                    <a:pt x="155448" y="0"/>
                  </a:moveTo>
                  <a:lnTo>
                    <a:pt x="0" y="0"/>
                  </a:lnTo>
                  <a:lnTo>
                    <a:pt x="0" y="1738757"/>
                  </a:lnTo>
                  <a:lnTo>
                    <a:pt x="155448" y="173875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54351" y="3546348"/>
              <a:ext cx="154305" cy="1774189"/>
            </a:xfrm>
            <a:custGeom>
              <a:avLst/>
              <a:gdLst/>
              <a:ahLst/>
              <a:cxnLst/>
              <a:rect l="l" t="t" r="r" b="b"/>
              <a:pathLst>
                <a:path w="154305" h="1774189">
                  <a:moveTo>
                    <a:pt x="153924" y="0"/>
                  </a:moveTo>
                  <a:lnTo>
                    <a:pt x="0" y="0"/>
                  </a:lnTo>
                  <a:lnTo>
                    <a:pt x="0" y="1773808"/>
                  </a:lnTo>
                  <a:lnTo>
                    <a:pt x="153924" y="177380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479548" y="3502152"/>
              <a:ext cx="154305" cy="1818005"/>
            </a:xfrm>
            <a:custGeom>
              <a:avLst/>
              <a:gdLst/>
              <a:ahLst/>
              <a:cxnLst/>
              <a:rect l="l" t="t" r="r" b="b"/>
              <a:pathLst>
                <a:path w="154305" h="1818004">
                  <a:moveTo>
                    <a:pt x="153924" y="0"/>
                  </a:moveTo>
                  <a:lnTo>
                    <a:pt x="0" y="0"/>
                  </a:lnTo>
                  <a:lnTo>
                    <a:pt x="0" y="1818005"/>
                  </a:lnTo>
                  <a:lnTo>
                    <a:pt x="153924" y="181800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04744" y="3450336"/>
              <a:ext cx="154305" cy="1870075"/>
            </a:xfrm>
            <a:custGeom>
              <a:avLst/>
              <a:gdLst/>
              <a:ahLst/>
              <a:cxnLst/>
              <a:rect l="l" t="t" r="r" b="b"/>
              <a:pathLst>
                <a:path w="154305" h="1870075">
                  <a:moveTo>
                    <a:pt x="153924" y="0"/>
                  </a:moveTo>
                  <a:lnTo>
                    <a:pt x="0" y="0"/>
                  </a:lnTo>
                  <a:lnTo>
                    <a:pt x="0" y="1869820"/>
                  </a:lnTo>
                  <a:lnTo>
                    <a:pt x="153924" y="186982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328415" y="3398520"/>
              <a:ext cx="155575" cy="1922145"/>
            </a:xfrm>
            <a:custGeom>
              <a:avLst/>
              <a:gdLst/>
              <a:ahLst/>
              <a:cxnLst/>
              <a:rect l="l" t="t" r="r" b="b"/>
              <a:pathLst>
                <a:path w="155575" h="1922145">
                  <a:moveTo>
                    <a:pt x="155448" y="0"/>
                  </a:moveTo>
                  <a:lnTo>
                    <a:pt x="0" y="0"/>
                  </a:lnTo>
                  <a:lnTo>
                    <a:pt x="0" y="1921637"/>
                  </a:lnTo>
                  <a:lnTo>
                    <a:pt x="155448" y="192163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753611" y="3380232"/>
              <a:ext cx="154305" cy="1939925"/>
            </a:xfrm>
            <a:custGeom>
              <a:avLst/>
              <a:gdLst/>
              <a:ahLst/>
              <a:cxnLst/>
              <a:rect l="l" t="t" r="r" b="b"/>
              <a:pathLst>
                <a:path w="154304" h="1939925">
                  <a:moveTo>
                    <a:pt x="153924" y="0"/>
                  </a:moveTo>
                  <a:lnTo>
                    <a:pt x="0" y="0"/>
                  </a:lnTo>
                  <a:lnTo>
                    <a:pt x="0" y="1939925"/>
                  </a:lnTo>
                  <a:lnTo>
                    <a:pt x="153924" y="193992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178808" y="3308604"/>
              <a:ext cx="154305" cy="2011680"/>
            </a:xfrm>
            <a:custGeom>
              <a:avLst/>
              <a:gdLst/>
              <a:ahLst/>
              <a:cxnLst/>
              <a:rect l="l" t="t" r="r" b="b"/>
              <a:pathLst>
                <a:path w="154304" h="2011679">
                  <a:moveTo>
                    <a:pt x="153924" y="0"/>
                  </a:moveTo>
                  <a:lnTo>
                    <a:pt x="0" y="0"/>
                  </a:lnTo>
                  <a:lnTo>
                    <a:pt x="0" y="2011553"/>
                  </a:lnTo>
                  <a:lnTo>
                    <a:pt x="153924" y="201155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04003" y="3290316"/>
              <a:ext cx="154305" cy="2030095"/>
            </a:xfrm>
            <a:custGeom>
              <a:avLst/>
              <a:gdLst/>
              <a:ahLst/>
              <a:cxnLst/>
              <a:rect l="l" t="t" r="r" b="b"/>
              <a:pathLst>
                <a:path w="154304" h="2030095">
                  <a:moveTo>
                    <a:pt x="153924" y="0"/>
                  </a:moveTo>
                  <a:lnTo>
                    <a:pt x="0" y="0"/>
                  </a:lnTo>
                  <a:lnTo>
                    <a:pt x="0" y="2029841"/>
                  </a:lnTo>
                  <a:lnTo>
                    <a:pt x="153924" y="202984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27676" y="3243072"/>
              <a:ext cx="155575" cy="2077085"/>
            </a:xfrm>
            <a:custGeom>
              <a:avLst/>
              <a:gdLst/>
              <a:ahLst/>
              <a:cxnLst/>
              <a:rect l="l" t="t" r="r" b="b"/>
              <a:pathLst>
                <a:path w="155575" h="2077085">
                  <a:moveTo>
                    <a:pt x="155448" y="0"/>
                  </a:moveTo>
                  <a:lnTo>
                    <a:pt x="0" y="0"/>
                  </a:lnTo>
                  <a:lnTo>
                    <a:pt x="0" y="2077084"/>
                  </a:lnTo>
                  <a:lnTo>
                    <a:pt x="155448" y="207708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452871" y="3197352"/>
              <a:ext cx="154305" cy="2122805"/>
            </a:xfrm>
            <a:custGeom>
              <a:avLst/>
              <a:gdLst/>
              <a:ahLst/>
              <a:cxnLst/>
              <a:rect l="l" t="t" r="r" b="b"/>
              <a:pathLst>
                <a:path w="154304" h="2122804">
                  <a:moveTo>
                    <a:pt x="153924" y="0"/>
                  </a:moveTo>
                  <a:lnTo>
                    <a:pt x="0" y="0"/>
                  </a:lnTo>
                  <a:lnTo>
                    <a:pt x="0" y="2122805"/>
                  </a:lnTo>
                  <a:lnTo>
                    <a:pt x="153924" y="212280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78067" y="3124200"/>
              <a:ext cx="154305" cy="2196465"/>
            </a:xfrm>
            <a:custGeom>
              <a:avLst/>
              <a:gdLst/>
              <a:ahLst/>
              <a:cxnLst/>
              <a:rect l="l" t="t" r="r" b="b"/>
              <a:pathLst>
                <a:path w="154304" h="2196465">
                  <a:moveTo>
                    <a:pt x="153924" y="0"/>
                  </a:moveTo>
                  <a:lnTo>
                    <a:pt x="0" y="0"/>
                  </a:lnTo>
                  <a:lnTo>
                    <a:pt x="0" y="2195957"/>
                  </a:lnTo>
                  <a:lnTo>
                    <a:pt x="153924" y="219595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303264" y="3026664"/>
              <a:ext cx="154305" cy="2293620"/>
            </a:xfrm>
            <a:custGeom>
              <a:avLst/>
              <a:gdLst/>
              <a:ahLst/>
              <a:cxnLst/>
              <a:rect l="l" t="t" r="r" b="b"/>
              <a:pathLst>
                <a:path w="154304" h="2293620">
                  <a:moveTo>
                    <a:pt x="153924" y="0"/>
                  </a:moveTo>
                  <a:lnTo>
                    <a:pt x="0" y="0"/>
                  </a:lnTo>
                  <a:lnTo>
                    <a:pt x="0" y="2293493"/>
                  </a:lnTo>
                  <a:lnTo>
                    <a:pt x="153924" y="229349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6935" y="2906268"/>
              <a:ext cx="155575" cy="2414270"/>
            </a:xfrm>
            <a:custGeom>
              <a:avLst/>
              <a:gdLst/>
              <a:ahLst/>
              <a:cxnLst/>
              <a:rect l="l" t="t" r="r" b="b"/>
              <a:pathLst>
                <a:path w="155575" h="2414270">
                  <a:moveTo>
                    <a:pt x="155448" y="0"/>
                  </a:moveTo>
                  <a:lnTo>
                    <a:pt x="0" y="0"/>
                  </a:lnTo>
                  <a:lnTo>
                    <a:pt x="0" y="2413889"/>
                  </a:lnTo>
                  <a:lnTo>
                    <a:pt x="155448" y="241388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152131" y="2796540"/>
              <a:ext cx="154305" cy="2524125"/>
            </a:xfrm>
            <a:custGeom>
              <a:avLst/>
              <a:gdLst/>
              <a:ahLst/>
              <a:cxnLst/>
              <a:rect l="l" t="t" r="r" b="b"/>
              <a:pathLst>
                <a:path w="154304" h="2524125">
                  <a:moveTo>
                    <a:pt x="153924" y="0"/>
                  </a:moveTo>
                  <a:lnTo>
                    <a:pt x="0" y="0"/>
                  </a:lnTo>
                  <a:lnTo>
                    <a:pt x="0" y="2523617"/>
                  </a:lnTo>
                  <a:lnTo>
                    <a:pt x="153924" y="252361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577328" y="2688336"/>
              <a:ext cx="154305" cy="2632075"/>
            </a:xfrm>
            <a:custGeom>
              <a:avLst/>
              <a:gdLst/>
              <a:ahLst/>
              <a:cxnLst/>
              <a:rect l="l" t="t" r="r" b="b"/>
              <a:pathLst>
                <a:path w="154304" h="2632075">
                  <a:moveTo>
                    <a:pt x="153924" y="0"/>
                  </a:moveTo>
                  <a:lnTo>
                    <a:pt x="0" y="0"/>
                  </a:lnTo>
                  <a:lnTo>
                    <a:pt x="0" y="2631821"/>
                  </a:lnTo>
                  <a:lnTo>
                    <a:pt x="153924" y="263182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01000" y="2578608"/>
              <a:ext cx="155575" cy="2741930"/>
            </a:xfrm>
            <a:custGeom>
              <a:avLst/>
              <a:gdLst/>
              <a:ahLst/>
              <a:cxnLst/>
              <a:rect l="l" t="t" r="r" b="b"/>
              <a:pathLst>
                <a:path w="155575" h="2741929">
                  <a:moveTo>
                    <a:pt x="155448" y="0"/>
                  </a:moveTo>
                  <a:lnTo>
                    <a:pt x="0" y="0"/>
                  </a:lnTo>
                  <a:lnTo>
                    <a:pt x="0" y="2741549"/>
                  </a:lnTo>
                  <a:lnTo>
                    <a:pt x="155448" y="274154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426195" y="2481072"/>
              <a:ext cx="155575" cy="2839085"/>
            </a:xfrm>
            <a:custGeom>
              <a:avLst/>
              <a:gdLst/>
              <a:ahLst/>
              <a:cxnLst/>
              <a:rect l="l" t="t" r="r" b="b"/>
              <a:pathLst>
                <a:path w="155575" h="2839085">
                  <a:moveTo>
                    <a:pt x="155448" y="0"/>
                  </a:moveTo>
                  <a:lnTo>
                    <a:pt x="0" y="0"/>
                  </a:lnTo>
                  <a:lnTo>
                    <a:pt x="0" y="2839085"/>
                  </a:lnTo>
                  <a:lnTo>
                    <a:pt x="155448" y="283908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851392" y="2356104"/>
              <a:ext cx="154305" cy="2964180"/>
            </a:xfrm>
            <a:custGeom>
              <a:avLst/>
              <a:gdLst/>
              <a:ahLst/>
              <a:cxnLst/>
              <a:rect l="l" t="t" r="r" b="b"/>
              <a:pathLst>
                <a:path w="154304" h="2964179">
                  <a:moveTo>
                    <a:pt x="153924" y="0"/>
                  </a:moveTo>
                  <a:lnTo>
                    <a:pt x="0" y="0"/>
                  </a:lnTo>
                  <a:lnTo>
                    <a:pt x="0" y="2964053"/>
                  </a:lnTo>
                  <a:lnTo>
                    <a:pt x="153924" y="296405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276588" y="2221992"/>
              <a:ext cx="154305" cy="3098165"/>
            </a:xfrm>
            <a:custGeom>
              <a:avLst/>
              <a:gdLst/>
              <a:ahLst/>
              <a:cxnLst/>
              <a:rect l="l" t="t" r="r" b="b"/>
              <a:pathLst>
                <a:path w="154304" h="3098165">
                  <a:moveTo>
                    <a:pt x="153923" y="0"/>
                  </a:moveTo>
                  <a:lnTo>
                    <a:pt x="0" y="0"/>
                  </a:lnTo>
                  <a:lnTo>
                    <a:pt x="0" y="3098165"/>
                  </a:lnTo>
                  <a:lnTo>
                    <a:pt x="153923" y="3098165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29155" y="3581400"/>
              <a:ext cx="155575" cy="1739264"/>
            </a:xfrm>
            <a:custGeom>
              <a:avLst/>
              <a:gdLst/>
              <a:ahLst/>
              <a:cxnLst/>
              <a:rect l="l" t="t" r="r" b="b"/>
              <a:pathLst>
                <a:path w="155575" h="1739264">
                  <a:moveTo>
                    <a:pt x="0" y="0"/>
                  </a:moveTo>
                  <a:lnTo>
                    <a:pt x="155448" y="0"/>
                  </a:lnTo>
                  <a:lnTo>
                    <a:pt x="155448" y="1738757"/>
                  </a:lnTo>
                  <a:lnTo>
                    <a:pt x="0" y="17387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54351" y="3546348"/>
              <a:ext cx="154305" cy="1774189"/>
            </a:xfrm>
            <a:custGeom>
              <a:avLst/>
              <a:gdLst/>
              <a:ahLst/>
              <a:cxnLst/>
              <a:rect l="l" t="t" r="r" b="b"/>
              <a:pathLst>
                <a:path w="154305" h="1774189">
                  <a:moveTo>
                    <a:pt x="0" y="0"/>
                  </a:moveTo>
                  <a:lnTo>
                    <a:pt x="153924" y="0"/>
                  </a:lnTo>
                  <a:lnTo>
                    <a:pt x="153924" y="1773808"/>
                  </a:lnTo>
                  <a:lnTo>
                    <a:pt x="0" y="177380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79548" y="3502152"/>
              <a:ext cx="154305" cy="1818005"/>
            </a:xfrm>
            <a:custGeom>
              <a:avLst/>
              <a:gdLst/>
              <a:ahLst/>
              <a:cxnLst/>
              <a:rect l="l" t="t" r="r" b="b"/>
              <a:pathLst>
                <a:path w="154305" h="1818004">
                  <a:moveTo>
                    <a:pt x="0" y="0"/>
                  </a:moveTo>
                  <a:lnTo>
                    <a:pt x="153924" y="0"/>
                  </a:lnTo>
                  <a:lnTo>
                    <a:pt x="153924" y="1818005"/>
                  </a:lnTo>
                  <a:lnTo>
                    <a:pt x="0" y="18180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04744" y="3450336"/>
              <a:ext cx="154305" cy="1870075"/>
            </a:xfrm>
            <a:custGeom>
              <a:avLst/>
              <a:gdLst/>
              <a:ahLst/>
              <a:cxnLst/>
              <a:rect l="l" t="t" r="r" b="b"/>
              <a:pathLst>
                <a:path w="154305" h="1870075">
                  <a:moveTo>
                    <a:pt x="0" y="0"/>
                  </a:moveTo>
                  <a:lnTo>
                    <a:pt x="153924" y="0"/>
                  </a:lnTo>
                  <a:lnTo>
                    <a:pt x="153924" y="1869820"/>
                  </a:lnTo>
                  <a:lnTo>
                    <a:pt x="0" y="18698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28415" y="3398520"/>
              <a:ext cx="155575" cy="1922145"/>
            </a:xfrm>
            <a:custGeom>
              <a:avLst/>
              <a:gdLst/>
              <a:ahLst/>
              <a:cxnLst/>
              <a:rect l="l" t="t" r="r" b="b"/>
              <a:pathLst>
                <a:path w="155575" h="1922145">
                  <a:moveTo>
                    <a:pt x="0" y="0"/>
                  </a:moveTo>
                  <a:lnTo>
                    <a:pt x="155448" y="0"/>
                  </a:lnTo>
                  <a:lnTo>
                    <a:pt x="155448" y="1921637"/>
                  </a:lnTo>
                  <a:lnTo>
                    <a:pt x="0" y="19216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753611" y="3380232"/>
              <a:ext cx="154305" cy="1939925"/>
            </a:xfrm>
            <a:custGeom>
              <a:avLst/>
              <a:gdLst/>
              <a:ahLst/>
              <a:cxnLst/>
              <a:rect l="l" t="t" r="r" b="b"/>
              <a:pathLst>
                <a:path w="154304" h="1939925">
                  <a:moveTo>
                    <a:pt x="0" y="0"/>
                  </a:moveTo>
                  <a:lnTo>
                    <a:pt x="153924" y="0"/>
                  </a:lnTo>
                  <a:lnTo>
                    <a:pt x="153924" y="1939925"/>
                  </a:lnTo>
                  <a:lnTo>
                    <a:pt x="0" y="19399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78808" y="3308604"/>
              <a:ext cx="154305" cy="2011680"/>
            </a:xfrm>
            <a:custGeom>
              <a:avLst/>
              <a:gdLst/>
              <a:ahLst/>
              <a:cxnLst/>
              <a:rect l="l" t="t" r="r" b="b"/>
              <a:pathLst>
                <a:path w="154304" h="2011679">
                  <a:moveTo>
                    <a:pt x="0" y="0"/>
                  </a:moveTo>
                  <a:lnTo>
                    <a:pt x="153924" y="0"/>
                  </a:lnTo>
                  <a:lnTo>
                    <a:pt x="153924" y="2011553"/>
                  </a:lnTo>
                  <a:lnTo>
                    <a:pt x="0" y="20115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04003" y="3290316"/>
              <a:ext cx="154305" cy="2030095"/>
            </a:xfrm>
            <a:custGeom>
              <a:avLst/>
              <a:gdLst/>
              <a:ahLst/>
              <a:cxnLst/>
              <a:rect l="l" t="t" r="r" b="b"/>
              <a:pathLst>
                <a:path w="154304" h="2030095">
                  <a:moveTo>
                    <a:pt x="0" y="0"/>
                  </a:moveTo>
                  <a:lnTo>
                    <a:pt x="153924" y="0"/>
                  </a:lnTo>
                  <a:lnTo>
                    <a:pt x="153924" y="2029841"/>
                  </a:lnTo>
                  <a:lnTo>
                    <a:pt x="0" y="202984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27676" y="3243072"/>
              <a:ext cx="155575" cy="2077085"/>
            </a:xfrm>
            <a:custGeom>
              <a:avLst/>
              <a:gdLst/>
              <a:ahLst/>
              <a:cxnLst/>
              <a:rect l="l" t="t" r="r" b="b"/>
              <a:pathLst>
                <a:path w="155575" h="2077085">
                  <a:moveTo>
                    <a:pt x="0" y="0"/>
                  </a:moveTo>
                  <a:lnTo>
                    <a:pt x="155448" y="0"/>
                  </a:lnTo>
                  <a:lnTo>
                    <a:pt x="155448" y="2077084"/>
                  </a:lnTo>
                  <a:lnTo>
                    <a:pt x="0" y="20770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52871" y="3197352"/>
              <a:ext cx="154305" cy="2122805"/>
            </a:xfrm>
            <a:custGeom>
              <a:avLst/>
              <a:gdLst/>
              <a:ahLst/>
              <a:cxnLst/>
              <a:rect l="l" t="t" r="r" b="b"/>
              <a:pathLst>
                <a:path w="154304" h="2122804">
                  <a:moveTo>
                    <a:pt x="0" y="0"/>
                  </a:moveTo>
                  <a:lnTo>
                    <a:pt x="153924" y="0"/>
                  </a:lnTo>
                  <a:lnTo>
                    <a:pt x="153924" y="2122805"/>
                  </a:lnTo>
                  <a:lnTo>
                    <a:pt x="0" y="212280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878067" y="3124200"/>
              <a:ext cx="154305" cy="2196465"/>
            </a:xfrm>
            <a:custGeom>
              <a:avLst/>
              <a:gdLst/>
              <a:ahLst/>
              <a:cxnLst/>
              <a:rect l="l" t="t" r="r" b="b"/>
              <a:pathLst>
                <a:path w="154304" h="2196465">
                  <a:moveTo>
                    <a:pt x="0" y="0"/>
                  </a:moveTo>
                  <a:lnTo>
                    <a:pt x="153924" y="0"/>
                  </a:lnTo>
                  <a:lnTo>
                    <a:pt x="153924" y="2195957"/>
                  </a:lnTo>
                  <a:lnTo>
                    <a:pt x="0" y="21959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303264" y="3026664"/>
              <a:ext cx="154305" cy="2293620"/>
            </a:xfrm>
            <a:custGeom>
              <a:avLst/>
              <a:gdLst/>
              <a:ahLst/>
              <a:cxnLst/>
              <a:rect l="l" t="t" r="r" b="b"/>
              <a:pathLst>
                <a:path w="154304" h="2293620">
                  <a:moveTo>
                    <a:pt x="0" y="0"/>
                  </a:moveTo>
                  <a:lnTo>
                    <a:pt x="153924" y="0"/>
                  </a:lnTo>
                  <a:lnTo>
                    <a:pt x="153924" y="2293493"/>
                  </a:lnTo>
                  <a:lnTo>
                    <a:pt x="0" y="229349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26935" y="2906268"/>
              <a:ext cx="155575" cy="2414270"/>
            </a:xfrm>
            <a:custGeom>
              <a:avLst/>
              <a:gdLst/>
              <a:ahLst/>
              <a:cxnLst/>
              <a:rect l="l" t="t" r="r" b="b"/>
              <a:pathLst>
                <a:path w="155575" h="2414270">
                  <a:moveTo>
                    <a:pt x="0" y="0"/>
                  </a:moveTo>
                  <a:lnTo>
                    <a:pt x="155448" y="0"/>
                  </a:lnTo>
                  <a:lnTo>
                    <a:pt x="155448" y="2413889"/>
                  </a:lnTo>
                  <a:lnTo>
                    <a:pt x="0" y="241388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152131" y="2796540"/>
              <a:ext cx="154305" cy="2524125"/>
            </a:xfrm>
            <a:custGeom>
              <a:avLst/>
              <a:gdLst/>
              <a:ahLst/>
              <a:cxnLst/>
              <a:rect l="l" t="t" r="r" b="b"/>
              <a:pathLst>
                <a:path w="154304" h="2524125">
                  <a:moveTo>
                    <a:pt x="0" y="0"/>
                  </a:moveTo>
                  <a:lnTo>
                    <a:pt x="153924" y="0"/>
                  </a:lnTo>
                  <a:lnTo>
                    <a:pt x="153924" y="2523617"/>
                  </a:lnTo>
                  <a:lnTo>
                    <a:pt x="0" y="25236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77328" y="2688336"/>
              <a:ext cx="154305" cy="2632075"/>
            </a:xfrm>
            <a:custGeom>
              <a:avLst/>
              <a:gdLst/>
              <a:ahLst/>
              <a:cxnLst/>
              <a:rect l="l" t="t" r="r" b="b"/>
              <a:pathLst>
                <a:path w="154304" h="2632075">
                  <a:moveTo>
                    <a:pt x="0" y="0"/>
                  </a:moveTo>
                  <a:lnTo>
                    <a:pt x="153924" y="0"/>
                  </a:lnTo>
                  <a:lnTo>
                    <a:pt x="153924" y="2631821"/>
                  </a:lnTo>
                  <a:lnTo>
                    <a:pt x="0" y="26318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001000" y="2578608"/>
              <a:ext cx="155575" cy="2741930"/>
            </a:xfrm>
            <a:custGeom>
              <a:avLst/>
              <a:gdLst/>
              <a:ahLst/>
              <a:cxnLst/>
              <a:rect l="l" t="t" r="r" b="b"/>
              <a:pathLst>
                <a:path w="155575" h="2741929">
                  <a:moveTo>
                    <a:pt x="0" y="0"/>
                  </a:moveTo>
                  <a:lnTo>
                    <a:pt x="155448" y="0"/>
                  </a:lnTo>
                  <a:lnTo>
                    <a:pt x="155448" y="2741549"/>
                  </a:lnTo>
                  <a:lnTo>
                    <a:pt x="0" y="27415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26195" y="2481072"/>
              <a:ext cx="155575" cy="2839085"/>
            </a:xfrm>
            <a:custGeom>
              <a:avLst/>
              <a:gdLst/>
              <a:ahLst/>
              <a:cxnLst/>
              <a:rect l="l" t="t" r="r" b="b"/>
              <a:pathLst>
                <a:path w="155575" h="2839085">
                  <a:moveTo>
                    <a:pt x="0" y="0"/>
                  </a:moveTo>
                  <a:lnTo>
                    <a:pt x="155448" y="0"/>
                  </a:lnTo>
                  <a:lnTo>
                    <a:pt x="155448" y="2839085"/>
                  </a:lnTo>
                  <a:lnTo>
                    <a:pt x="0" y="283908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851392" y="2356104"/>
              <a:ext cx="154305" cy="2964180"/>
            </a:xfrm>
            <a:custGeom>
              <a:avLst/>
              <a:gdLst/>
              <a:ahLst/>
              <a:cxnLst/>
              <a:rect l="l" t="t" r="r" b="b"/>
              <a:pathLst>
                <a:path w="154304" h="2964179">
                  <a:moveTo>
                    <a:pt x="0" y="0"/>
                  </a:moveTo>
                  <a:lnTo>
                    <a:pt x="153924" y="0"/>
                  </a:lnTo>
                  <a:lnTo>
                    <a:pt x="153924" y="2964053"/>
                  </a:lnTo>
                  <a:lnTo>
                    <a:pt x="0" y="29640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276588" y="2221992"/>
              <a:ext cx="154305" cy="3098165"/>
            </a:xfrm>
            <a:custGeom>
              <a:avLst/>
              <a:gdLst/>
              <a:ahLst/>
              <a:cxnLst/>
              <a:rect l="l" t="t" r="r" b="b"/>
              <a:pathLst>
                <a:path w="154304" h="3098165">
                  <a:moveTo>
                    <a:pt x="0" y="0"/>
                  </a:moveTo>
                  <a:lnTo>
                    <a:pt x="153923" y="0"/>
                  </a:lnTo>
                  <a:lnTo>
                    <a:pt x="153923" y="3098165"/>
                  </a:lnTo>
                  <a:lnTo>
                    <a:pt x="0" y="30981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17319" y="5320284"/>
              <a:ext cx="8071484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417319" y="5320284"/>
              <a:ext cx="8071484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417319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42516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267711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691383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116579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541776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965447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390644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15840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241035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64708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089903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515100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940295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63968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789164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214359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639556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63228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488551" y="532028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1461896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1886839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311653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736594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3161538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586353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011295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435855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4860797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5285613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710554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6135370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560311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6985254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7410068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7835010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8259571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8684514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9109329" y="5323205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555332" y="5514594"/>
              <a:ext cx="8933815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55332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417319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17319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42516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42516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267711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267711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691383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691383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16579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16579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41776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41776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965447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965447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390644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390644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815840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815840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241035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241035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664708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664708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89903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089903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515100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515100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940295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940295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63968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63968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789164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789164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214359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214359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639556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639556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063228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063228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488551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488551" y="5514594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99973" y="557580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688035" y="5516753"/>
              <a:ext cx="56197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Jo</a:t>
              </a:r>
              <a:r>
                <a:rPr sz="941" spc="-9" dirty="0">
                  <a:latin typeface="Arial"/>
                  <a:cs typeface="Arial"/>
                </a:rPr>
                <a:t>r</a:t>
              </a:r>
              <a:r>
                <a:rPr sz="941" dirty="0">
                  <a:latin typeface="Arial"/>
                  <a:cs typeface="Arial"/>
                </a:rPr>
                <a:t>oin</a:t>
              </a:r>
              <a:r>
                <a:rPr sz="941" spc="-4" dirty="0">
                  <a:latin typeface="Arial"/>
                  <a:cs typeface="Arial"/>
                </a:rPr>
                <a:t>e</a:t>
              </a:r>
              <a:r>
                <a:rPr sz="941" dirty="0">
                  <a:latin typeface="Arial"/>
                  <a:cs typeface="Arial"/>
                </a:rPr>
                <a:t>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1481455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1906270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2331211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2756153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3180969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3605529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4030471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4455414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4880228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5305171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5" name="object 225"/>
            <p:cNvSpPr txBox="1"/>
            <p:nvPr/>
          </p:nvSpPr>
          <p:spPr>
            <a:xfrm>
              <a:off x="5729985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6" name="object 226"/>
            <p:cNvSpPr txBox="1"/>
            <p:nvPr/>
          </p:nvSpPr>
          <p:spPr>
            <a:xfrm>
              <a:off x="6154927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7" name="object 227"/>
            <p:cNvSpPr txBox="1"/>
            <p:nvPr/>
          </p:nvSpPr>
          <p:spPr>
            <a:xfrm>
              <a:off x="6579869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7004684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7429627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7854188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8279130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8703945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9128886" y="5519801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5332" y="5713603"/>
              <a:ext cx="8933815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5332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55332" y="5912485"/>
              <a:ext cx="8933815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417319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417319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42516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842516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267711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267711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691383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691383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116579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116579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541776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541776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965447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965447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390644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390644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815840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815840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41035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241035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664708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664708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089903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089903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515100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515100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940295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940295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363968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363968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789164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789164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214359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214359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639556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639556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063228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063228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488551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488551" y="571360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99973" y="577481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99973" y="577481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 txBox="1"/>
            <p:nvPr/>
          </p:nvSpPr>
          <p:spPr>
            <a:xfrm>
              <a:off x="688035" y="5715761"/>
              <a:ext cx="70866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7" name="object 307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0" name="object 280"/>
            <p:cNvSpPr txBox="1"/>
            <p:nvPr/>
          </p:nvSpPr>
          <p:spPr>
            <a:xfrm>
              <a:off x="1481455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1" name="object 281"/>
            <p:cNvSpPr txBox="1"/>
            <p:nvPr/>
          </p:nvSpPr>
          <p:spPr>
            <a:xfrm>
              <a:off x="1906270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2" name="object 282"/>
            <p:cNvSpPr txBox="1"/>
            <p:nvPr/>
          </p:nvSpPr>
          <p:spPr>
            <a:xfrm>
              <a:off x="2331211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3" name="object 283"/>
            <p:cNvSpPr txBox="1"/>
            <p:nvPr/>
          </p:nvSpPr>
          <p:spPr>
            <a:xfrm>
              <a:off x="2756153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4" name="object 284"/>
            <p:cNvSpPr txBox="1"/>
            <p:nvPr/>
          </p:nvSpPr>
          <p:spPr>
            <a:xfrm>
              <a:off x="3180969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5" name="object 285"/>
            <p:cNvSpPr txBox="1"/>
            <p:nvPr/>
          </p:nvSpPr>
          <p:spPr>
            <a:xfrm>
              <a:off x="3605529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6" name="object 286"/>
            <p:cNvSpPr txBox="1"/>
            <p:nvPr/>
          </p:nvSpPr>
          <p:spPr>
            <a:xfrm>
              <a:off x="4030471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7" name="object 287"/>
            <p:cNvSpPr txBox="1"/>
            <p:nvPr/>
          </p:nvSpPr>
          <p:spPr>
            <a:xfrm>
              <a:off x="4455414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8" name="object 288"/>
            <p:cNvSpPr txBox="1"/>
            <p:nvPr/>
          </p:nvSpPr>
          <p:spPr>
            <a:xfrm>
              <a:off x="4880228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9" name="object 289"/>
            <p:cNvSpPr txBox="1"/>
            <p:nvPr/>
          </p:nvSpPr>
          <p:spPr>
            <a:xfrm>
              <a:off x="5305171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0" name="object 290"/>
            <p:cNvSpPr txBox="1"/>
            <p:nvPr/>
          </p:nvSpPr>
          <p:spPr>
            <a:xfrm>
              <a:off x="5729985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1" name="object 291"/>
            <p:cNvSpPr txBox="1"/>
            <p:nvPr/>
          </p:nvSpPr>
          <p:spPr>
            <a:xfrm>
              <a:off x="6154927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2" name="object 292"/>
            <p:cNvSpPr txBox="1"/>
            <p:nvPr/>
          </p:nvSpPr>
          <p:spPr>
            <a:xfrm>
              <a:off x="6579869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3" name="object 293"/>
            <p:cNvSpPr txBox="1"/>
            <p:nvPr/>
          </p:nvSpPr>
          <p:spPr>
            <a:xfrm>
              <a:off x="7004684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4" name="object 294"/>
            <p:cNvSpPr txBox="1"/>
            <p:nvPr/>
          </p:nvSpPr>
          <p:spPr>
            <a:xfrm>
              <a:off x="7429627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5" name="object 295"/>
            <p:cNvSpPr txBox="1"/>
            <p:nvPr/>
          </p:nvSpPr>
          <p:spPr>
            <a:xfrm>
              <a:off x="7854188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6" name="object 296"/>
            <p:cNvSpPr txBox="1"/>
            <p:nvPr/>
          </p:nvSpPr>
          <p:spPr>
            <a:xfrm>
              <a:off x="8279130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7" name="object 297"/>
            <p:cNvSpPr txBox="1"/>
            <p:nvPr/>
          </p:nvSpPr>
          <p:spPr>
            <a:xfrm>
              <a:off x="8703945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8" name="object 298"/>
            <p:cNvSpPr txBox="1"/>
            <p:nvPr/>
          </p:nvSpPr>
          <p:spPr>
            <a:xfrm>
              <a:off x="9128886" y="5718810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9" name="object 299"/>
            <p:cNvSpPr txBox="1"/>
            <p:nvPr/>
          </p:nvSpPr>
          <p:spPr>
            <a:xfrm>
              <a:off x="1176874" y="5251321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0" name="object 300"/>
            <p:cNvSpPr txBox="1"/>
            <p:nvPr/>
          </p:nvSpPr>
          <p:spPr>
            <a:xfrm>
              <a:off x="1120487" y="4663059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1" name="object 301"/>
            <p:cNvSpPr txBox="1"/>
            <p:nvPr/>
          </p:nvSpPr>
          <p:spPr>
            <a:xfrm>
              <a:off x="1120487" y="4074415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2" name="object 302"/>
            <p:cNvSpPr txBox="1"/>
            <p:nvPr/>
          </p:nvSpPr>
          <p:spPr>
            <a:xfrm>
              <a:off x="1120487" y="3485896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3" name="object 303"/>
            <p:cNvSpPr txBox="1"/>
            <p:nvPr/>
          </p:nvSpPr>
          <p:spPr>
            <a:xfrm>
              <a:off x="1120487" y="2897378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1120487" y="2308733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5" name="object 305"/>
            <p:cNvSpPr txBox="1"/>
            <p:nvPr/>
          </p:nvSpPr>
          <p:spPr>
            <a:xfrm>
              <a:off x="1120487" y="1720215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6" name="object 306"/>
            <p:cNvSpPr txBox="1"/>
            <p:nvPr/>
          </p:nvSpPr>
          <p:spPr>
            <a:xfrm>
              <a:off x="2628645" y="1025525"/>
              <a:ext cx="4665346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6340" marR="4344" indent="-1396023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Joroisissa  2000 - 2018,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Ryhmä 253">
            <a:extLst>
              <a:ext uri="{FF2B5EF4-FFF2-40B4-BE49-F238E27FC236}">
                <a16:creationId xmlns:a16="http://schemas.microsoft.com/office/drawing/2014/main" id="{3D9C278D-0358-4AE4-AA77-BB782EA4A2AD}"/>
              </a:ext>
            </a:extLst>
          </p:cNvPr>
          <p:cNvGrpSpPr/>
          <p:nvPr/>
        </p:nvGrpSpPr>
        <p:grpSpPr>
          <a:xfrm>
            <a:off x="467544" y="620688"/>
            <a:ext cx="7992889" cy="4549451"/>
            <a:chOff x="234492" y="1065657"/>
            <a:chExt cx="9347239" cy="5320331"/>
          </a:xfrm>
        </p:grpSpPr>
        <p:sp>
          <p:nvSpPr>
            <p:cNvPr id="2" name="object 2"/>
            <p:cNvSpPr/>
            <p:nvPr/>
          </p:nvSpPr>
          <p:spPr>
            <a:xfrm>
              <a:off x="9396983" y="5143500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002268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07552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12835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8119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23404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8688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3971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9255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4540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9823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5108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0391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65676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70959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6244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1527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86811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2095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7379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2663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7947" y="514350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588" y="514350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96983" y="4750308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02268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07552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12835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18119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23404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8688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33971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39255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44540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49823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55108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0391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65676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70959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6244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1527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86811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92095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97379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02663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07947" y="475030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8588" y="475030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96983" y="4357116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02268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07552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12835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18119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23404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28688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33971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39255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44540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49823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55108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60391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65676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70959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76244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81527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6811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92095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97379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02663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07947" y="43571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8588" y="4357116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396983" y="3963924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02268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7552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12835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18119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423404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28688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33971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39255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44540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49823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55108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60391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65676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70959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6244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81527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86811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92095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97379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02663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07947" y="39639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588" y="3963924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96983" y="3570732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002268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07552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212835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18119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23404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28688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33971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39255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44540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49823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55108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60391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65676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70959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76244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081527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86811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292095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97379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02663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07947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8588" y="3570732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396983" y="3177540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02268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607552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212835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818119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423404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28688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633971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39255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844540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49823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055108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60391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265676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70959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476244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81527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686811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292095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97379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502663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107947" y="31775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98588" y="317754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396983" y="2784348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02268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07552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212835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818119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423404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028688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633971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239255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44540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449823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55108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660391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265676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870959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76244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081527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86811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292095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97379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502663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07947" y="27843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98588" y="278434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449823" y="2391156"/>
              <a:ext cx="4031615" cy="0"/>
            </a:xfrm>
            <a:custGeom>
              <a:avLst/>
              <a:gdLst/>
              <a:ahLst/>
              <a:cxnLst/>
              <a:rect l="l" t="t" r="r" b="b"/>
              <a:pathLst>
                <a:path w="4031615">
                  <a:moveTo>
                    <a:pt x="0" y="0"/>
                  </a:moveTo>
                  <a:lnTo>
                    <a:pt x="40316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55108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60391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265676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70959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476244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081527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686811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292095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97379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502663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07947" y="23911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98588" y="2391156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292095" y="1997964"/>
              <a:ext cx="7189470" cy="0"/>
            </a:xfrm>
            <a:custGeom>
              <a:avLst/>
              <a:gdLst/>
              <a:ahLst/>
              <a:cxnLst/>
              <a:rect l="l" t="t" r="r" b="b"/>
              <a:pathLst>
                <a:path w="7189470">
                  <a:moveTo>
                    <a:pt x="0" y="0"/>
                  </a:moveTo>
                  <a:lnTo>
                    <a:pt x="71893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97379" y="199796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502663" y="199796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107947" y="199796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98588" y="1997964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98588" y="160451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98588" y="1604518"/>
              <a:ext cx="8682990" cy="3931920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83919" y="1807464"/>
              <a:ext cx="224154" cy="3729354"/>
            </a:xfrm>
            <a:custGeom>
              <a:avLst/>
              <a:gdLst/>
              <a:ahLst/>
              <a:cxnLst/>
              <a:rect l="l" t="t" r="r" b="b"/>
              <a:pathLst>
                <a:path w="224155" h="3729354">
                  <a:moveTo>
                    <a:pt x="224028" y="0"/>
                  </a:moveTo>
                  <a:lnTo>
                    <a:pt x="0" y="0"/>
                  </a:lnTo>
                  <a:lnTo>
                    <a:pt x="0" y="3728974"/>
                  </a:lnTo>
                  <a:lnTo>
                    <a:pt x="224028" y="3728974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277111" y="1863852"/>
              <a:ext cx="226060" cy="3672840"/>
            </a:xfrm>
            <a:custGeom>
              <a:avLst/>
              <a:gdLst/>
              <a:ahLst/>
              <a:cxnLst/>
              <a:rect l="l" t="t" r="r" b="b"/>
              <a:pathLst>
                <a:path w="226059" h="3672840">
                  <a:moveTo>
                    <a:pt x="225551" y="0"/>
                  </a:moveTo>
                  <a:lnTo>
                    <a:pt x="0" y="0"/>
                  </a:lnTo>
                  <a:lnTo>
                    <a:pt x="0" y="3672586"/>
                  </a:lnTo>
                  <a:lnTo>
                    <a:pt x="225551" y="367258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71827" y="1921764"/>
              <a:ext cx="226060" cy="3615054"/>
            </a:xfrm>
            <a:custGeom>
              <a:avLst/>
              <a:gdLst/>
              <a:ahLst/>
              <a:cxnLst/>
              <a:rect l="l" t="t" r="r" b="b"/>
              <a:pathLst>
                <a:path w="226060" h="3615054">
                  <a:moveTo>
                    <a:pt x="225552" y="0"/>
                  </a:moveTo>
                  <a:lnTo>
                    <a:pt x="0" y="0"/>
                  </a:lnTo>
                  <a:lnTo>
                    <a:pt x="0" y="3614674"/>
                  </a:lnTo>
                  <a:lnTo>
                    <a:pt x="225552" y="361467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066544" y="1976628"/>
              <a:ext cx="226060" cy="3559810"/>
            </a:xfrm>
            <a:custGeom>
              <a:avLst/>
              <a:gdLst/>
              <a:ahLst/>
              <a:cxnLst/>
              <a:rect l="l" t="t" r="r" b="b"/>
              <a:pathLst>
                <a:path w="226060" h="3559810">
                  <a:moveTo>
                    <a:pt x="225551" y="0"/>
                  </a:moveTo>
                  <a:lnTo>
                    <a:pt x="0" y="0"/>
                  </a:lnTo>
                  <a:lnTo>
                    <a:pt x="0" y="3559810"/>
                  </a:lnTo>
                  <a:lnTo>
                    <a:pt x="225551" y="355981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61260" y="2033016"/>
              <a:ext cx="226060" cy="3503929"/>
            </a:xfrm>
            <a:custGeom>
              <a:avLst/>
              <a:gdLst/>
              <a:ahLst/>
              <a:cxnLst/>
              <a:rect l="l" t="t" r="r" b="b"/>
              <a:pathLst>
                <a:path w="226060" h="3503929">
                  <a:moveTo>
                    <a:pt x="225551" y="0"/>
                  </a:moveTo>
                  <a:lnTo>
                    <a:pt x="0" y="0"/>
                  </a:lnTo>
                  <a:lnTo>
                    <a:pt x="0" y="3503422"/>
                  </a:lnTo>
                  <a:lnTo>
                    <a:pt x="225551" y="35034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55976" y="2084832"/>
              <a:ext cx="226060" cy="3451860"/>
            </a:xfrm>
            <a:custGeom>
              <a:avLst/>
              <a:gdLst/>
              <a:ahLst/>
              <a:cxnLst/>
              <a:rect l="l" t="t" r="r" b="b"/>
              <a:pathLst>
                <a:path w="226060" h="3451860">
                  <a:moveTo>
                    <a:pt x="225551" y="0"/>
                  </a:moveTo>
                  <a:lnTo>
                    <a:pt x="0" y="0"/>
                  </a:lnTo>
                  <a:lnTo>
                    <a:pt x="0" y="3451606"/>
                  </a:lnTo>
                  <a:lnTo>
                    <a:pt x="225551" y="34516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250692" y="2135124"/>
              <a:ext cx="226060" cy="3401695"/>
            </a:xfrm>
            <a:custGeom>
              <a:avLst/>
              <a:gdLst/>
              <a:ahLst/>
              <a:cxnLst/>
              <a:rect l="l" t="t" r="r" b="b"/>
              <a:pathLst>
                <a:path w="226060" h="3401695">
                  <a:moveTo>
                    <a:pt x="225552" y="0"/>
                  </a:moveTo>
                  <a:lnTo>
                    <a:pt x="0" y="0"/>
                  </a:lnTo>
                  <a:lnTo>
                    <a:pt x="0" y="3401314"/>
                  </a:lnTo>
                  <a:lnTo>
                    <a:pt x="225552" y="340131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645408" y="2185416"/>
              <a:ext cx="226060" cy="3351529"/>
            </a:xfrm>
            <a:custGeom>
              <a:avLst/>
              <a:gdLst/>
              <a:ahLst/>
              <a:cxnLst/>
              <a:rect l="l" t="t" r="r" b="b"/>
              <a:pathLst>
                <a:path w="226060" h="3351529">
                  <a:moveTo>
                    <a:pt x="225551" y="0"/>
                  </a:moveTo>
                  <a:lnTo>
                    <a:pt x="0" y="0"/>
                  </a:lnTo>
                  <a:lnTo>
                    <a:pt x="0" y="3351022"/>
                  </a:lnTo>
                  <a:lnTo>
                    <a:pt x="225551" y="33510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040123" y="2231136"/>
              <a:ext cx="226060" cy="3305810"/>
            </a:xfrm>
            <a:custGeom>
              <a:avLst/>
              <a:gdLst/>
              <a:ahLst/>
              <a:cxnLst/>
              <a:rect l="l" t="t" r="r" b="b"/>
              <a:pathLst>
                <a:path w="226060" h="3305810">
                  <a:moveTo>
                    <a:pt x="225551" y="0"/>
                  </a:moveTo>
                  <a:lnTo>
                    <a:pt x="0" y="0"/>
                  </a:lnTo>
                  <a:lnTo>
                    <a:pt x="0" y="3305302"/>
                  </a:lnTo>
                  <a:lnTo>
                    <a:pt x="225551" y="33053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434840" y="2276856"/>
              <a:ext cx="226060" cy="3260090"/>
            </a:xfrm>
            <a:custGeom>
              <a:avLst/>
              <a:gdLst/>
              <a:ahLst/>
              <a:cxnLst/>
              <a:rect l="l" t="t" r="r" b="b"/>
              <a:pathLst>
                <a:path w="226060" h="3260090">
                  <a:moveTo>
                    <a:pt x="225551" y="0"/>
                  </a:moveTo>
                  <a:lnTo>
                    <a:pt x="0" y="0"/>
                  </a:lnTo>
                  <a:lnTo>
                    <a:pt x="0" y="3259582"/>
                  </a:lnTo>
                  <a:lnTo>
                    <a:pt x="225551" y="325958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829555" y="2321052"/>
              <a:ext cx="226060" cy="3215640"/>
            </a:xfrm>
            <a:custGeom>
              <a:avLst/>
              <a:gdLst/>
              <a:ahLst/>
              <a:cxnLst/>
              <a:rect l="l" t="t" r="r" b="b"/>
              <a:pathLst>
                <a:path w="226060" h="3215640">
                  <a:moveTo>
                    <a:pt x="225552" y="0"/>
                  </a:moveTo>
                  <a:lnTo>
                    <a:pt x="0" y="0"/>
                  </a:lnTo>
                  <a:lnTo>
                    <a:pt x="0" y="3215386"/>
                  </a:lnTo>
                  <a:lnTo>
                    <a:pt x="225552" y="321538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224271" y="2365248"/>
              <a:ext cx="226060" cy="3171190"/>
            </a:xfrm>
            <a:custGeom>
              <a:avLst/>
              <a:gdLst/>
              <a:ahLst/>
              <a:cxnLst/>
              <a:rect l="l" t="t" r="r" b="b"/>
              <a:pathLst>
                <a:path w="226060" h="3171190">
                  <a:moveTo>
                    <a:pt x="225551" y="0"/>
                  </a:moveTo>
                  <a:lnTo>
                    <a:pt x="0" y="0"/>
                  </a:lnTo>
                  <a:lnTo>
                    <a:pt x="0" y="3171190"/>
                  </a:lnTo>
                  <a:lnTo>
                    <a:pt x="225551" y="31711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618988" y="2407920"/>
              <a:ext cx="226060" cy="3128645"/>
            </a:xfrm>
            <a:custGeom>
              <a:avLst/>
              <a:gdLst/>
              <a:ahLst/>
              <a:cxnLst/>
              <a:rect l="l" t="t" r="r" b="b"/>
              <a:pathLst>
                <a:path w="226060" h="3128645">
                  <a:moveTo>
                    <a:pt x="225551" y="0"/>
                  </a:moveTo>
                  <a:lnTo>
                    <a:pt x="0" y="0"/>
                  </a:lnTo>
                  <a:lnTo>
                    <a:pt x="0" y="3128518"/>
                  </a:lnTo>
                  <a:lnTo>
                    <a:pt x="225551" y="312851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013703" y="2446020"/>
              <a:ext cx="226060" cy="3090545"/>
            </a:xfrm>
            <a:custGeom>
              <a:avLst/>
              <a:gdLst/>
              <a:ahLst/>
              <a:cxnLst/>
              <a:rect l="l" t="t" r="r" b="b"/>
              <a:pathLst>
                <a:path w="226060" h="3090545">
                  <a:moveTo>
                    <a:pt x="225551" y="0"/>
                  </a:moveTo>
                  <a:lnTo>
                    <a:pt x="0" y="0"/>
                  </a:lnTo>
                  <a:lnTo>
                    <a:pt x="0" y="3090418"/>
                  </a:lnTo>
                  <a:lnTo>
                    <a:pt x="225551" y="309041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408420" y="2485644"/>
              <a:ext cx="226060" cy="3051175"/>
            </a:xfrm>
            <a:custGeom>
              <a:avLst/>
              <a:gdLst/>
              <a:ahLst/>
              <a:cxnLst/>
              <a:rect l="l" t="t" r="r" b="b"/>
              <a:pathLst>
                <a:path w="226059" h="3051175">
                  <a:moveTo>
                    <a:pt x="225551" y="0"/>
                  </a:moveTo>
                  <a:lnTo>
                    <a:pt x="0" y="0"/>
                  </a:lnTo>
                  <a:lnTo>
                    <a:pt x="0" y="3050794"/>
                  </a:lnTo>
                  <a:lnTo>
                    <a:pt x="225551" y="305079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803135" y="2523744"/>
              <a:ext cx="226060" cy="3013075"/>
            </a:xfrm>
            <a:custGeom>
              <a:avLst/>
              <a:gdLst/>
              <a:ahLst/>
              <a:cxnLst/>
              <a:rect l="l" t="t" r="r" b="b"/>
              <a:pathLst>
                <a:path w="226059" h="3013075">
                  <a:moveTo>
                    <a:pt x="225552" y="0"/>
                  </a:moveTo>
                  <a:lnTo>
                    <a:pt x="0" y="0"/>
                  </a:lnTo>
                  <a:lnTo>
                    <a:pt x="0" y="3012694"/>
                  </a:lnTo>
                  <a:lnTo>
                    <a:pt x="225552" y="301269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97852" y="2557272"/>
              <a:ext cx="226060" cy="2979420"/>
            </a:xfrm>
            <a:custGeom>
              <a:avLst/>
              <a:gdLst/>
              <a:ahLst/>
              <a:cxnLst/>
              <a:rect l="l" t="t" r="r" b="b"/>
              <a:pathLst>
                <a:path w="226059" h="2979420">
                  <a:moveTo>
                    <a:pt x="225551" y="0"/>
                  </a:moveTo>
                  <a:lnTo>
                    <a:pt x="0" y="0"/>
                  </a:lnTo>
                  <a:lnTo>
                    <a:pt x="0" y="2979166"/>
                  </a:lnTo>
                  <a:lnTo>
                    <a:pt x="225551" y="29791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92568" y="2592324"/>
              <a:ext cx="226060" cy="2944495"/>
            </a:xfrm>
            <a:custGeom>
              <a:avLst/>
              <a:gdLst/>
              <a:ahLst/>
              <a:cxnLst/>
              <a:rect l="l" t="t" r="r" b="b"/>
              <a:pathLst>
                <a:path w="226059" h="2944495">
                  <a:moveTo>
                    <a:pt x="225551" y="0"/>
                  </a:moveTo>
                  <a:lnTo>
                    <a:pt x="0" y="0"/>
                  </a:lnTo>
                  <a:lnTo>
                    <a:pt x="0" y="2944114"/>
                  </a:lnTo>
                  <a:lnTo>
                    <a:pt x="225551" y="294411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987283" y="2625852"/>
              <a:ext cx="226060" cy="2910840"/>
            </a:xfrm>
            <a:custGeom>
              <a:avLst/>
              <a:gdLst/>
              <a:ahLst/>
              <a:cxnLst/>
              <a:rect l="l" t="t" r="r" b="b"/>
              <a:pathLst>
                <a:path w="226059" h="2910840">
                  <a:moveTo>
                    <a:pt x="225551" y="0"/>
                  </a:moveTo>
                  <a:lnTo>
                    <a:pt x="0" y="0"/>
                  </a:lnTo>
                  <a:lnTo>
                    <a:pt x="0" y="2910586"/>
                  </a:lnTo>
                  <a:lnTo>
                    <a:pt x="225551" y="291058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382000" y="2656332"/>
              <a:ext cx="226060" cy="2880360"/>
            </a:xfrm>
            <a:custGeom>
              <a:avLst/>
              <a:gdLst/>
              <a:ahLst/>
              <a:cxnLst/>
              <a:rect l="l" t="t" r="r" b="b"/>
              <a:pathLst>
                <a:path w="226059" h="2880360">
                  <a:moveTo>
                    <a:pt x="225551" y="0"/>
                  </a:moveTo>
                  <a:lnTo>
                    <a:pt x="0" y="0"/>
                  </a:lnTo>
                  <a:lnTo>
                    <a:pt x="0" y="2880106"/>
                  </a:lnTo>
                  <a:lnTo>
                    <a:pt x="225551" y="28801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776716" y="2686812"/>
              <a:ext cx="226060" cy="2849880"/>
            </a:xfrm>
            <a:custGeom>
              <a:avLst/>
              <a:gdLst/>
              <a:ahLst/>
              <a:cxnLst/>
              <a:rect l="l" t="t" r="r" b="b"/>
              <a:pathLst>
                <a:path w="226059" h="2849879">
                  <a:moveTo>
                    <a:pt x="225551" y="0"/>
                  </a:moveTo>
                  <a:lnTo>
                    <a:pt x="0" y="0"/>
                  </a:lnTo>
                  <a:lnTo>
                    <a:pt x="0" y="2849626"/>
                  </a:lnTo>
                  <a:lnTo>
                    <a:pt x="225551" y="28496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171431" y="2718816"/>
              <a:ext cx="226060" cy="2818130"/>
            </a:xfrm>
            <a:custGeom>
              <a:avLst/>
              <a:gdLst/>
              <a:ahLst/>
              <a:cxnLst/>
              <a:rect l="l" t="t" r="r" b="b"/>
              <a:pathLst>
                <a:path w="226059" h="2818129">
                  <a:moveTo>
                    <a:pt x="225551" y="0"/>
                  </a:moveTo>
                  <a:lnTo>
                    <a:pt x="0" y="0"/>
                  </a:lnTo>
                  <a:lnTo>
                    <a:pt x="0" y="2817622"/>
                  </a:lnTo>
                  <a:lnTo>
                    <a:pt x="225551" y="28176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83919" y="1807464"/>
              <a:ext cx="224154" cy="3729354"/>
            </a:xfrm>
            <a:custGeom>
              <a:avLst/>
              <a:gdLst/>
              <a:ahLst/>
              <a:cxnLst/>
              <a:rect l="l" t="t" r="r" b="b"/>
              <a:pathLst>
                <a:path w="224155" h="3729354">
                  <a:moveTo>
                    <a:pt x="0" y="0"/>
                  </a:moveTo>
                  <a:lnTo>
                    <a:pt x="224028" y="0"/>
                  </a:lnTo>
                  <a:lnTo>
                    <a:pt x="224028" y="3728974"/>
                  </a:lnTo>
                  <a:lnTo>
                    <a:pt x="0" y="37289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277111" y="1863852"/>
              <a:ext cx="226060" cy="3672840"/>
            </a:xfrm>
            <a:custGeom>
              <a:avLst/>
              <a:gdLst/>
              <a:ahLst/>
              <a:cxnLst/>
              <a:rect l="l" t="t" r="r" b="b"/>
              <a:pathLst>
                <a:path w="226059" h="3672840">
                  <a:moveTo>
                    <a:pt x="0" y="0"/>
                  </a:moveTo>
                  <a:lnTo>
                    <a:pt x="225551" y="0"/>
                  </a:lnTo>
                  <a:lnTo>
                    <a:pt x="225551" y="3672586"/>
                  </a:lnTo>
                  <a:lnTo>
                    <a:pt x="0" y="36725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671827" y="1921764"/>
              <a:ext cx="226060" cy="3615054"/>
            </a:xfrm>
            <a:custGeom>
              <a:avLst/>
              <a:gdLst/>
              <a:ahLst/>
              <a:cxnLst/>
              <a:rect l="l" t="t" r="r" b="b"/>
              <a:pathLst>
                <a:path w="226060" h="3615054">
                  <a:moveTo>
                    <a:pt x="0" y="0"/>
                  </a:moveTo>
                  <a:lnTo>
                    <a:pt x="225552" y="0"/>
                  </a:lnTo>
                  <a:lnTo>
                    <a:pt x="225552" y="3614674"/>
                  </a:lnTo>
                  <a:lnTo>
                    <a:pt x="0" y="36146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066544" y="1976628"/>
              <a:ext cx="226060" cy="3559810"/>
            </a:xfrm>
            <a:custGeom>
              <a:avLst/>
              <a:gdLst/>
              <a:ahLst/>
              <a:cxnLst/>
              <a:rect l="l" t="t" r="r" b="b"/>
              <a:pathLst>
                <a:path w="226060" h="3559810">
                  <a:moveTo>
                    <a:pt x="0" y="0"/>
                  </a:moveTo>
                  <a:lnTo>
                    <a:pt x="225551" y="0"/>
                  </a:lnTo>
                  <a:lnTo>
                    <a:pt x="225551" y="3559810"/>
                  </a:lnTo>
                  <a:lnTo>
                    <a:pt x="0" y="35598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461260" y="2033016"/>
              <a:ext cx="226060" cy="3503929"/>
            </a:xfrm>
            <a:custGeom>
              <a:avLst/>
              <a:gdLst/>
              <a:ahLst/>
              <a:cxnLst/>
              <a:rect l="l" t="t" r="r" b="b"/>
              <a:pathLst>
                <a:path w="226060" h="3503929">
                  <a:moveTo>
                    <a:pt x="0" y="0"/>
                  </a:moveTo>
                  <a:lnTo>
                    <a:pt x="225551" y="0"/>
                  </a:lnTo>
                  <a:lnTo>
                    <a:pt x="225551" y="3503422"/>
                  </a:lnTo>
                  <a:lnTo>
                    <a:pt x="0" y="35034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855976" y="2084832"/>
              <a:ext cx="226060" cy="3451860"/>
            </a:xfrm>
            <a:custGeom>
              <a:avLst/>
              <a:gdLst/>
              <a:ahLst/>
              <a:cxnLst/>
              <a:rect l="l" t="t" r="r" b="b"/>
              <a:pathLst>
                <a:path w="226060" h="3451860">
                  <a:moveTo>
                    <a:pt x="0" y="0"/>
                  </a:moveTo>
                  <a:lnTo>
                    <a:pt x="225551" y="0"/>
                  </a:lnTo>
                  <a:lnTo>
                    <a:pt x="225551" y="3451606"/>
                  </a:lnTo>
                  <a:lnTo>
                    <a:pt x="0" y="34516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250692" y="2135124"/>
              <a:ext cx="226060" cy="3401695"/>
            </a:xfrm>
            <a:custGeom>
              <a:avLst/>
              <a:gdLst/>
              <a:ahLst/>
              <a:cxnLst/>
              <a:rect l="l" t="t" r="r" b="b"/>
              <a:pathLst>
                <a:path w="226060" h="3401695">
                  <a:moveTo>
                    <a:pt x="0" y="0"/>
                  </a:moveTo>
                  <a:lnTo>
                    <a:pt x="225552" y="0"/>
                  </a:lnTo>
                  <a:lnTo>
                    <a:pt x="225552" y="3401314"/>
                  </a:lnTo>
                  <a:lnTo>
                    <a:pt x="0" y="34013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645408" y="2185416"/>
              <a:ext cx="226060" cy="3351529"/>
            </a:xfrm>
            <a:custGeom>
              <a:avLst/>
              <a:gdLst/>
              <a:ahLst/>
              <a:cxnLst/>
              <a:rect l="l" t="t" r="r" b="b"/>
              <a:pathLst>
                <a:path w="226060" h="3351529">
                  <a:moveTo>
                    <a:pt x="0" y="0"/>
                  </a:moveTo>
                  <a:lnTo>
                    <a:pt x="225551" y="0"/>
                  </a:lnTo>
                  <a:lnTo>
                    <a:pt x="225551" y="3351022"/>
                  </a:lnTo>
                  <a:lnTo>
                    <a:pt x="0" y="33510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040123" y="2231136"/>
              <a:ext cx="226060" cy="3305810"/>
            </a:xfrm>
            <a:custGeom>
              <a:avLst/>
              <a:gdLst/>
              <a:ahLst/>
              <a:cxnLst/>
              <a:rect l="l" t="t" r="r" b="b"/>
              <a:pathLst>
                <a:path w="226060" h="3305810">
                  <a:moveTo>
                    <a:pt x="0" y="0"/>
                  </a:moveTo>
                  <a:lnTo>
                    <a:pt x="225551" y="0"/>
                  </a:lnTo>
                  <a:lnTo>
                    <a:pt x="225551" y="3305302"/>
                  </a:lnTo>
                  <a:lnTo>
                    <a:pt x="0" y="33053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34840" y="2276856"/>
              <a:ext cx="226060" cy="3260090"/>
            </a:xfrm>
            <a:custGeom>
              <a:avLst/>
              <a:gdLst/>
              <a:ahLst/>
              <a:cxnLst/>
              <a:rect l="l" t="t" r="r" b="b"/>
              <a:pathLst>
                <a:path w="226060" h="3260090">
                  <a:moveTo>
                    <a:pt x="0" y="0"/>
                  </a:moveTo>
                  <a:lnTo>
                    <a:pt x="225551" y="0"/>
                  </a:lnTo>
                  <a:lnTo>
                    <a:pt x="225551" y="3259582"/>
                  </a:lnTo>
                  <a:lnTo>
                    <a:pt x="0" y="32595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29555" y="2321052"/>
              <a:ext cx="226060" cy="3215640"/>
            </a:xfrm>
            <a:custGeom>
              <a:avLst/>
              <a:gdLst/>
              <a:ahLst/>
              <a:cxnLst/>
              <a:rect l="l" t="t" r="r" b="b"/>
              <a:pathLst>
                <a:path w="226060" h="3215640">
                  <a:moveTo>
                    <a:pt x="0" y="0"/>
                  </a:moveTo>
                  <a:lnTo>
                    <a:pt x="225552" y="0"/>
                  </a:lnTo>
                  <a:lnTo>
                    <a:pt x="225552" y="3215386"/>
                  </a:lnTo>
                  <a:lnTo>
                    <a:pt x="0" y="32153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224271" y="2365248"/>
              <a:ext cx="226060" cy="3171190"/>
            </a:xfrm>
            <a:custGeom>
              <a:avLst/>
              <a:gdLst/>
              <a:ahLst/>
              <a:cxnLst/>
              <a:rect l="l" t="t" r="r" b="b"/>
              <a:pathLst>
                <a:path w="226060" h="3171190">
                  <a:moveTo>
                    <a:pt x="0" y="0"/>
                  </a:moveTo>
                  <a:lnTo>
                    <a:pt x="225551" y="0"/>
                  </a:lnTo>
                  <a:lnTo>
                    <a:pt x="225551" y="3171190"/>
                  </a:lnTo>
                  <a:lnTo>
                    <a:pt x="0" y="31711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18988" y="2407920"/>
              <a:ext cx="226060" cy="3128645"/>
            </a:xfrm>
            <a:custGeom>
              <a:avLst/>
              <a:gdLst/>
              <a:ahLst/>
              <a:cxnLst/>
              <a:rect l="l" t="t" r="r" b="b"/>
              <a:pathLst>
                <a:path w="226060" h="3128645">
                  <a:moveTo>
                    <a:pt x="0" y="0"/>
                  </a:moveTo>
                  <a:lnTo>
                    <a:pt x="225551" y="0"/>
                  </a:lnTo>
                  <a:lnTo>
                    <a:pt x="225551" y="3128518"/>
                  </a:lnTo>
                  <a:lnTo>
                    <a:pt x="0" y="31285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013703" y="2446020"/>
              <a:ext cx="226060" cy="3090545"/>
            </a:xfrm>
            <a:custGeom>
              <a:avLst/>
              <a:gdLst/>
              <a:ahLst/>
              <a:cxnLst/>
              <a:rect l="l" t="t" r="r" b="b"/>
              <a:pathLst>
                <a:path w="226060" h="3090545">
                  <a:moveTo>
                    <a:pt x="0" y="0"/>
                  </a:moveTo>
                  <a:lnTo>
                    <a:pt x="225551" y="0"/>
                  </a:lnTo>
                  <a:lnTo>
                    <a:pt x="225551" y="3090418"/>
                  </a:lnTo>
                  <a:lnTo>
                    <a:pt x="0" y="30904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08420" y="2485644"/>
              <a:ext cx="226060" cy="3051175"/>
            </a:xfrm>
            <a:custGeom>
              <a:avLst/>
              <a:gdLst/>
              <a:ahLst/>
              <a:cxnLst/>
              <a:rect l="l" t="t" r="r" b="b"/>
              <a:pathLst>
                <a:path w="226059" h="3051175">
                  <a:moveTo>
                    <a:pt x="0" y="0"/>
                  </a:moveTo>
                  <a:lnTo>
                    <a:pt x="225551" y="0"/>
                  </a:lnTo>
                  <a:lnTo>
                    <a:pt x="225551" y="3050794"/>
                  </a:lnTo>
                  <a:lnTo>
                    <a:pt x="0" y="30507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803135" y="2523744"/>
              <a:ext cx="226060" cy="3013075"/>
            </a:xfrm>
            <a:custGeom>
              <a:avLst/>
              <a:gdLst/>
              <a:ahLst/>
              <a:cxnLst/>
              <a:rect l="l" t="t" r="r" b="b"/>
              <a:pathLst>
                <a:path w="226059" h="3013075">
                  <a:moveTo>
                    <a:pt x="0" y="0"/>
                  </a:moveTo>
                  <a:lnTo>
                    <a:pt x="225552" y="0"/>
                  </a:lnTo>
                  <a:lnTo>
                    <a:pt x="225552" y="3012694"/>
                  </a:lnTo>
                  <a:lnTo>
                    <a:pt x="0" y="30126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197852" y="2557272"/>
              <a:ext cx="226060" cy="2979420"/>
            </a:xfrm>
            <a:custGeom>
              <a:avLst/>
              <a:gdLst/>
              <a:ahLst/>
              <a:cxnLst/>
              <a:rect l="l" t="t" r="r" b="b"/>
              <a:pathLst>
                <a:path w="226059" h="2979420">
                  <a:moveTo>
                    <a:pt x="0" y="0"/>
                  </a:moveTo>
                  <a:lnTo>
                    <a:pt x="225551" y="0"/>
                  </a:lnTo>
                  <a:lnTo>
                    <a:pt x="225551" y="2979166"/>
                  </a:lnTo>
                  <a:lnTo>
                    <a:pt x="0" y="29791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592568" y="2592324"/>
              <a:ext cx="226060" cy="2944495"/>
            </a:xfrm>
            <a:custGeom>
              <a:avLst/>
              <a:gdLst/>
              <a:ahLst/>
              <a:cxnLst/>
              <a:rect l="l" t="t" r="r" b="b"/>
              <a:pathLst>
                <a:path w="226059" h="2944495">
                  <a:moveTo>
                    <a:pt x="0" y="0"/>
                  </a:moveTo>
                  <a:lnTo>
                    <a:pt x="225551" y="0"/>
                  </a:lnTo>
                  <a:lnTo>
                    <a:pt x="225551" y="2944114"/>
                  </a:lnTo>
                  <a:lnTo>
                    <a:pt x="0" y="294411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987283" y="2625852"/>
              <a:ext cx="226060" cy="2910840"/>
            </a:xfrm>
            <a:custGeom>
              <a:avLst/>
              <a:gdLst/>
              <a:ahLst/>
              <a:cxnLst/>
              <a:rect l="l" t="t" r="r" b="b"/>
              <a:pathLst>
                <a:path w="226059" h="2910840">
                  <a:moveTo>
                    <a:pt x="0" y="0"/>
                  </a:moveTo>
                  <a:lnTo>
                    <a:pt x="225551" y="0"/>
                  </a:lnTo>
                  <a:lnTo>
                    <a:pt x="225551" y="2910586"/>
                  </a:lnTo>
                  <a:lnTo>
                    <a:pt x="0" y="29105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382000" y="2656332"/>
              <a:ext cx="226060" cy="2880360"/>
            </a:xfrm>
            <a:custGeom>
              <a:avLst/>
              <a:gdLst/>
              <a:ahLst/>
              <a:cxnLst/>
              <a:rect l="l" t="t" r="r" b="b"/>
              <a:pathLst>
                <a:path w="226059" h="2880360">
                  <a:moveTo>
                    <a:pt x="0" y="0"/>
                  </a:moveTo>
                  <a:lnTo>
                    <a:pt x="225551" y="0"/>
                  </a:lnTo>
                  <a:lnTo>
                    <a:pt x="225551" y="2880106"/>
                  </a:lnTo>
                  <a:lnTo>
                    <a:pt x="0" y="28801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776716" y="2686812"/>
              <a:ext cx="226060" cy="2849880"/>
            </a:xfrm>
            <a:custGeom>
              <a:avLst/>
              <a:gdLst/>
              <a:ahLst/>
              <a:cxnLst/>
              <a:rect l="l" t="t" r="r" b="b"/>
              <a:pathLst>
                <a:path w="226059" h="2849879">
                  <a:moveTo>
                    <a:pt x="0" y="0"/>
                  </a:moveTo>
                  <a:lnTo>
                    <a:pt x="225551" y="0"/>
                  </a:lnTo>
                  <a:lnTo>
                    <a:pt x="225551" y="2849626"/>
                  </a:lnTo>
                  <a:lnTo>
                    <a:pt x="0" y="28496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171431" y="2718816"/>
              <a:ext cx="226060" cy="2818130"/>
            </a:xfrm>
            <a:custGeom>
              <a:avLst/>
              <a:gdLst/>
              <a:ahLst/>
              <a:cxnLst/>
              <a:rect l="l" t="t" r="r" b="b"/>
              <a:pathLst>
                <a:path w="226059" h="2818129">
                  <a:moveTo>
                    <a:pt x="0" y="0"/>
                  </a:moveTo>
                  <a:lnTo>
                    <a:pt x="225551" y="0"/>
                  </a:lnTo>
                  <a:lnTo>
                    <a:pt x="225551" y="2817622"/>
                  </a:lnTo>
                  <a:lnTo>
                    <a:pt x="0" y="28176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98588" y="553643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885975" y="3437636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4" dirty="0">
                  <a:latin typeface="Arial"/>
                  <a:cs typeface="Arial"/>
                </a:rPr>
                <a:t> 741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53" name="object 253"/>
            <p:cNvSpPr txBox="1"/>
            <p:nvPr/>
          </p:nvSpPr>
          <p:spPr>
            <a:xfrm>
              <a:off x="234492" y="6216672"/>
              <a:ext cx="597471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1280666" y="3465322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671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1675383" y="3494278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597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2070099" y="3522346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2464815" y="3549777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2859531" y="357632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389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 txBox="1"/>
            <p:nvPr/>
          </p:nvSpPr>
          <p:spPr>
            <a:xfrm>
              <a:off x="3254247" y="3601339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5" name="object 235"/>
            <p:cNvSpPr txBox="1"/>
            <p:nvPr/>
          </p:nvSpPr>
          <p:spPr>
            <a:xfrm>
              <a:off x="3648963" y="3625441"/>
              <a:ext cx="209957" cy="4718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262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4043679" y="3648836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204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4438118" y="3672078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4" dirty="0">
                  <a:latin typeface="Arial"/>
                  <a:cs typeface="Arial"/>
                </a:rPr>
                <a:t> 145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8" name="object 238"/>
            <p:cNvSpPr txBox="1"/>
            <p:nvPr/>
          </p:nvSpPr>
          <p:spPr>
            <a:xfrm>
              <a:off x="4833492" y="3694557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9" name="object 239"/>
            <p:cNvSpPr txBox="1"/>
            <p:nvPr/>
          </p:nvSpPr>
          <p:spPr>
            <a:xfrm>
              <a:off x="5228208" y="3716275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0" name="object 240"/>
            <p:cNvSpPr txBox="1"/>
            <p:nvPr/>
          </p:nvSpPr>
          <p:spPr>
            <a:xfrm>
              <a:off x="5622924" y="3737864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1" name="object 241"/>
            <p:cNvSpPr txBox="1"/>
            <p:nvPr/>
          </p:nvSpPr>
          <p:spPr>
            <a:xfrm>
              <a:off x="6017640" y="3757041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2" name="object 242"/>
            <p:cNvSpPr txBox="1"/>
            <p:nvPr/>
          </p:nvSpPr>
          <p:spPr>
            <a:xfrm>
              <a:off x="6412356" y="3776217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4" dirty="0">
                  <a:latin typeface="Arial"/>
                  <a:cs typeface="Arial"/>
                </a:rPr>
                <a:t> 880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3" name="object 243"/>
            <p:cNvSpPr txBox="1"/>
            <p:nvPr/>
          </p:nvSpPr>
          <p:spPr>
            <a:xfrm>
              <a:off x="6807071" y="3795141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4" name="object 244"/>
            <p:cNvSpPr txBox="1"/>
            <p:nvPr/>
          </p:nvSpPr>
          <p:spPr>
            <a:xfrm>
              <a:off x="7201788" y="381254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5" name="object 245"/>
            <p:cNvSpPr txBox="1"/>
            <p:nvPr/>
          </p:nvSpPr>
          <p:spPr>
            <a:xfrm>
              <a:off x="7596504" y="3829939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744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6" name="object 246"/>
            <p:cNvSpPr txBox="1"/>
            <p:nvPr/>
          </p:nvSpPr>
          <p:spPr>
            <a:xfrm>
              <a:off x="7991220" y="3846321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702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7" name="object 247"/>
            <p:cNvSpPr txBox="1"/>
            <p:nvPr/>
          </p:nvSpPr>
          <p:spPr>
            <a:xfrm>
              <a:off x="8385936" y="3862197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8" name="object 248"/>
            <p:cNvSpPr txBox="1"/>
            <p:nvPr/>
          </p:nvSpPr>
          <p:spPr>
            <a:xfrm>
              <a:off x="8780652" y="3877436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9" name="object 249"/>
            <p:cNvSpPr txBox="1"/>
            <p:nvPr/>
          </p:nvSpPr>
          <p:spPr>
            <a:xfrm>
              <a:off x="9175368" y="3893311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50" name="object 250"/>
            <p:cNvSpPr txBox="1"/>
            <p:nvPr/>
          </p:nvSpPr>
          <p:spPr>
            <a:xfrm>
              <a:off x="444500" y="1534922"/>
              <a:ext cx="280670" cy="42015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9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71674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51" name="object 251"/>
            <p:cNvSpPr txBox="1"/>
            <p:nvPr/>
          </p:nvSpPr>
          <p:spPr>
            <a:xfrm>
              <a:off x="813917" y="5615940"/>
              <a:ext cx="8767814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52" name="object 252"/>
            <p:cNvSpPr txBox="1"/>
            <p:nvPr/>
          </p:nvSpPr>
          <p:spPr>
            <a:xfrm>
              <a:off x="3107563" y="1065657"/>
              <a:ext cx="376174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Joroisten väestöennuste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6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F34E5C57-DD0E-4B9F-A514-F9682D173F14}"/>
              </a:ext>
            </a:extLst>
          </p:cNvPr>
          <p:cNvGrpSpPr/>
          <p:nvPr/>
        </p:nvGrpSpPr>
        <p:grpSpPr>
          <a:xfrm>
            <a:off x="755576" y="620688"/>
            <a:ext cx="7355802" cy="4705924"/>
            <a:chOff x="857929" y="887793"/>
            <a:chExt cx="7355802" cy="4705924"/>
          </a:xfrm>
        </p:grpSpPr>
        <p:sp>
          <p:nvSpPr>
            <p:cNvPr id="22" name="object 22"/>
            <p:cNvSpPr txBox="1"/>
            <p:nvPr/>
          </p:nvSpPr>
          <p:spPr>
            <a:xfrm>
              <a:off x="923088" y="5448934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351C81D3-7B67-4988-AEFC-EB2AEA01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887793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E0FD634-5A2F-4CA1-9B64-1817B23F29AC}"/>
              </a:ext>
            </a:extLst>
          </p:cNvPr>
          <p:cNvGrpSpPr/>
          <p:nvPr/>
        </p:nvGrpSpPr>
        <p:grpSpPr>
          <a:xfrm>
            <a:off x="755576" y="548680"/>
            <a:ext cx="7355802" cy="4771083"/>
            <a:chOff x="792770" y="887793"/>
            <a:chExt cx="7355802" cy="4771083"/>
          </a:xfrm>
        </p:grpSpPr>
        <p:sp>
          <p:nvSpPr>
            <p:cNvPr id="14" name="object 14"/>
            <p:cNvSpPr txBox="1"/>
            <p:nvPr/>
          </p:nvSpPr>
          <p:spPr>
            <a:xfrm>
              <a:off x="857929" y="5514093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E41E36B-0499-4B53-A077-35E0B940E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87793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499</TotalTime>
  <Words>1826</Words>
  <Application>Microsoft Office PowerPoint</Application>
  <PresentationFormat>Näytössä katseltava diaesitys (4:3)</PresentationFormat>
  <Paragraphs>726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1_ES_maakuntaliitto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65</cp:revision>
  <dcterms:created xsi:type="dcterms:W3CDTF">2013-05-17T08:21:27Z</dcterms:created>
  <dcterms:modified xsi:type="dcterms:W3CDTF">2019-11-15T08:41:15Z</dcterms:modified>
</cp:coreProperties>
</file>