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65"/>
    <a:srgbClr val="D70564"/>
    <a:srgbClr val="ED0A82"/>
    <a:srgbClr val="CC006A"/>
    <a:srgbClr val="D20064"/>
    <a:srgbClr val="E10069"/>
    <a:srgbClr val="CF1772"/>
    <a:srgbClr val="C70B6E"/>
    <a:srgbClr val="C31F72"/>
    <a:srgbClr val="CF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 autoAdjust="0"/>
    <p:restoredTop sz="88790" autoAdjust="0"/>
  </p:normalViewPr>
  <p:slideViewPr>
    <p:cSldViewPr>
      <p:cViewPr varScale="1">
        <p:scale>
          <a:sx n="92" d="100"/>
          <a:sy n="92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9" d="100"/>
          <a:sy n="149" d="100"/>
        </p:scale>
        <p:origin x="-692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B8BD8F5-9DEF-A94E-9A1C-DE78F1F7EC6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712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63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7EABC4F-DD8E-A044-9BB3-49995D6D5D9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3303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600200"/>
            <a:ext cx="8496300" cy="2087562"/>
          </a:xfrm>
        </p:spPr>
        <p:txBody>
          <a:bodyPr anchor="b"/>
          <a:lstStyle>
            <a:lvl1pPr algn="ctr">
              <a:defRPr sz="5400" i="0"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687762"/>
            <a:ext cx="8496300" cy="9366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4082612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2652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96075" y="1219200"/>
            <a:ext cx="2124075" cy="4319587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23850" y="1219200"/>
            <a:ext cx="6219825" cy="4319587"/>
          </a:xfrm>
        </p:spPr>
        <p:txBody>
          <a:bodyPr vert="eaVert"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307365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05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186715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819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3193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32306659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2385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132795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399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802475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</p:spTree>
    <p:extLst>
      <p:ext uri="{BB962C8B-B14F-4D97-AF65-F5344CB8AC3E}">
        <p14:creationId xmlns:p14="http://schemas.microsoft.com/office/powerpoint/2010/main" val="24816327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8978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13061278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957105"/>
            <a:ext cx="5486400" cy="300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287963"/>
            <a:ext cx="5486400" cy="4270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40026061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85800"/>
            <a:ext cx="8496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65300"/>
            <a:ext cx="84963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0" y="5436000"/>
            <a:ext cx="9144000" cy="14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2000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eaLnBrk="0" fontAlgn="base" hangingPunct="0">
        <a:spcBef>
          <a:spcPct val="0"/>
        </a:spcBef>
        <a:spcAft>
          <a:spcPct val="2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rtl="0" eaLnBrk="0" fontAlgn="base" hangingPunct="0">
        <a:spcBef>
          <a:spcPct val="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0" fontAlgn="base" hangingPunct="0"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rtl="0" eaLnBrk="0" fontAlgn="base" hangingPunct="0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2574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7146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1718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Ryhmä 141">
            <a:extLst>
              <a:ext uri="{FF2B5EF4-FFF2-40B4-BE49-F238E27FC236}">
                <a16:creationId xmlns:a16="http://schemas.microsoft.com/office/drawing/2014/main" id="{30BED721-F12C-4CD8-9A18-FFA01D542AEE}"/>
              </a:ext>
            </a:extLst>
          </p:cNvPr>
          <p:cNvGrpSpPr/>
          <p:nvPr/>
        </p:nvGrpSpPr>
        <p:grpSpPr>
          <a:xfrm>
            <a:off x="539552" y="620688"/>
            <a:ext cx="7920880" cy="4753295"/>
            <a:chOff x="272524" y="1087507"/>
            <a:chExt cx="7920880" cy="4753295"/>
          </a:xfrm>
        </p:grpSpPr>
        <p:sp>
          <p:nvSpPr>
            <p:cNvPr id="2" name="object 2"/>
            <p:cNvSpPr/>
            <p:nvPr/>
          </p:nvSpPr>
          <p:spPr>
            <a:xfrm>
              <a:off x="8018484" y="4373482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27529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37877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46922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55967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65012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74057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4407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3452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2497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1542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0587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30935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39981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9026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58071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7116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6161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6509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9066" y="4373482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18484" y="3645003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7529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7877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46922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55967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65012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74057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84407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3452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02497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11542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20587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30935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39981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9026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58071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67116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76161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6509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9066" y="3645003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18484" y="2915220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27529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37877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46922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55967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65012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74057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84407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93452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02497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11542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20587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30935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39981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9026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58071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67116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76161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6509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9066" y="2915220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502497" y="2186741"/>
              <a:ext cx="3600586" cy="0"/>
            </a:xfrm>
            <a:custGeom>
              <a:avLst/>
              <a:gdLst/>
              <a:ahLst/>
              <a:cxnLst/>
              <a:rect l="l" t="t" r="r" b="b"/>
              <a:pathLst>
                <a:path w="4210684">
                  <a:moveTo>
                    <a:pt x="0" y="0"/>
                  </a:moveTo>
                  <a:lnTo>
                    <a:pt x="42101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111542" y="218674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720587" y="218674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30935" y="218674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39981" y="218674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49026" y="218674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158071" y="218674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67116" y="218674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76161" y="218674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86509" y="218674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79066" y="2186741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79066" y="1457067"/>
              <a:ext cx="7423799" cy="0"/>
            </a:xfrm>
            <a:custGeom>
              <a:avLst/>
              <a:gdLst/>
              <a:ahLst/>
              <a:cxnLst/>
              <a:rect l="l" t="t" r="r" b="b"/>
              <a:pathLst>
                <a:path w="8681720">
                  <a:moveTo>
                    <a:pt x="0" y="0"/>
                  </a:moveTo>
                  <a:lnTo>
                    <a:pt x="8681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9066" y="1457068"/>
              <a:ext cx="7423799" cy="3646197"/>
            </a:xfrm>
            <a:custGeom>
              <a:avLst/>
              <a:gdLst/>
              <a:ahLst/>
              <a:cxnLst/>
              <a:rect l="l" t="t" r="r" b="b"/>
              <a:pathLst>
                <a:path w="8681720" h="4264025">
                  <a:moveTo>
                    <a:pt x="0" y="4263771"/>
                  </a:moveTo>
                  <a:lnTo>
                    <a:pt x="8681339" y="4263771"/>
                  </a:lnTo>
                  <a:lnTo>
                    <a:pt x="8681339" y="0"/>
                  </a:lnTo>
                  <a:lnTo>
                    <a:pt x="0" y="0"/>
                  </a:lnTo>
                  <a:lnTo>
                    <a:pt x="0" y="426377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2362" y="1888312"/>
              <a:ext cx="224256" cy="3215061"/>
            </a:xfrm>
            <a:custGeom>
              <a:avLst/>
              <a:gdLst/>
              <a:ahLst/>
              <a:cxnLst/>
              <a:rect l="l" t="t" r="r" b="b"/>
              <a:pathLst>
                <a:path w="262255" h="3759835">
                  <a:moveTo>
                    <a:pt x="262128" y="0"/>
                  </a:moveTo>
                  <a:lnTo>
                    <a:pt x="0" y="0"/>
                  </a:lnTo>
                  <a:lnTo>
                    <a:pt x="0" y="3759454"/>
                  </a:lnTo>
                  <a:lnTo>
                    <a:pt x="262128" y="3759454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53316" y="1927408"/>
              <a:ext cx="223170" cy="3175965"/>
            </a:xfrm>
            <a:custGeom>
              <a:avLst/>
              <a:gdLst/>
              <a:ahLst/>
              <a:cxnLst/>
              <a:rect l="l" t="t" r="r" b="b"/>
              <a:pathLst>
                <a:path w="260984" h="3714115">
                  <a:moveTo>
                    <a:pt x="260603" y="0"/>
                  </a:moveTo>
                  <a:lnTo>
                    <a:pt x="0" y="0"/>
                  </a:lnTo>
                  <a:lnTo>
                    <a:pt x="0" y="3713734"/>
                  </a:lnTo>
                  <a:lnTo>
                    <a:pt x="260603" y="3713734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44271" y="1969109"/>
              <a:ext cx="223170" cy="3134155"/>
            </a:xfrm>
            <a:custGeom>
              <a:avLst/>
              <a:gdLst/>
              <a:ahLst/>
              <a:cxnLst/>
              <a:rect l="l" t="t" r="r" b="b"/>
              <a:pathLst>
                <a:path w="260985" h="3665220">
                  <a:moveTo>
                    <a:pt x="260604" y="0"/>
                  </a:moveTo>
                  <a:lnTo>
                    <a:pt x="0" y="0"/>
                  </a:lnTo>
                  <a:lnTo>
                    <a:pt x="0" y="3664966"/>
                  </a:lnTo>
                  <a:lnTo>
                    <a:pt x="260604" y="3664966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935226" y="2001689"/>
              <a:ext cx="223170" cy="3101575"/>
            </a:xfrm>
            <a:custGeom>
              <a:avLst/>
              <a:gdLst/>
              <a:ahLst/>
              <a:cxnLst/>
              <a:rect l="l" t="t" r="r" b="b"/>
              <a:pathLst>
                <a:path w="260985" h="3627120">
                  <a:moveTo>
                    <a:pt x="260604" y="0"/>
                  </a:moveTo>
                  <a:lnTo>
                    <a:pt x="0" y="0"/>
                  </a:lnTo>
                  <a:lnTo>
                    <a:pt x="0" y="3626866"/>
                  </a:lnTo>
                  <a:lnTo>
                    <a:pt x="260604" y="3626866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26181" y="2022540"/>
              <a:ext cx="223170" cy="3080942"/>
            </a:xfrm>
            <a:custGeom>
              <a:avLst/>
              <a:gdLst/>
              <a:ahLst/>
              <a:cxnLst/>
              <a:rect l="l" t="t" r="r" b="b"/>
              <a:pathLst>
                <a:path w="260985" h="3602990">
                  <a:moveTo>
                    <a:pt x="260604" y="0"/>
                  </a:moveTo>
                  <a:lnTo>
                    <a:pt x="0" y="0"/>
                  </a:lnTo>
                  <a:lnTo>
                    <a:pt x="0" y="3602481"/>
                  </a:lnTo>
                  <a:lnTo>
                    <a:pt x="260604" y="3602481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15834" y="2045997"/>
              <a:ext cx="224256" cy="3057050"/>
            </a:xfrm>
            <a:custGeom>
              <a:avLst/>
              <a:gdLst/>
              <a:ahLst/>
              <a:cxnLst/>
              <a:rect l="l" t="t" r="r" b="b"/>
              <a:pathLst>
                <a:path w="262254" h="3575050">
                  <a:moveTo>
                    <a:pt x="262128" y="0"/>
                  </a:moveTo>
                  <a:lnTo>
                    <a:pt x="0" y="0"/>
                  </a:lnTo>
                  <a:lnTo>
                    <a:pt x="0" y="3575050"/>
                  </a:lnTo>
                  <a:lnTo>
                    <a:pt x="262128" y="3575050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106788" y="2077274"/>
              <a:ext cx="224256" cy="3026098"/>
            </a:xfrm>
            <a:custGeom>
              <a:avLst/>
              <a:gdLst/>
              <a:ahLst/>
              <a:cxnLst/>
              <a:rect l="l" t="t" r="r" b="b"/>
              <a:pathLst>
                <a:path w="262254" h="3538854">
                  <a:moveTo>
                    <a:pt x="262128" y="0"/>
                  </a:moveTo>
                  <a:lnTo>
                    <a:pt x="0" y="0"/>
                  </a:lnTo>
                  <a:lnTo>
                    <a:pt x="0" y="3538474"/>
                  </a:lnTo>
                  <a:lnTo>
                    <a:pt x="262128" y="3538474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497743" y="2116369"/>
              <a:ext cx="223170" cy="2987004"/>
            </a:xfrm>
            <a:custGeom>
              <a:avLst/>
              <a:gdLst/>
              <a:ahLst/>
              <a:cxnLst/>
              <a:rect l="l" t="t" r="r" b="b"/>
              <a:pathLst>
                <a:path w="260985" h="3493135">
                  <a:moveTo>
                    <a:pt x="260604" y="0"/>
                  </a:moveTo>
                  <a:lnTo>
                    <a:pt x="0" y="0"/>
                  </a:lnTo>
                  <a:lnTo>
                    <a:pt x="0" y="3492754"/>
                  </a:lnTo>
                  <a:lnTo>
                    <a:pt x="260604" y="3492754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888697" y="2142433"/>
              <a:ext cx="223170" cy="2960939"/>
            </a:xfrm>
            <a:custGeom>
              <a:avLst/>
              <a:gdLst/>
              <a:ahLst/>
              <a:cxnLst/>
              <a:rect l="l" t="t" r="r" b="b"/>
              <a:pathLst>
                <a:path w="260985" h="3462654">
                  <a:moveTo>
                    <a:pt x="260604" y="0"/>
                  </a:moveTo>
                  <a:lnTo>
                    <a:pt x="0" y="0"/>
                  </a:lnTo>
                  <a:lnTo>
                    <a:pt x="0" y="3462274"/>
                  </a:lnTo>
                  <a:lnTo>
                    <a:pt x="260604" y="3462274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79652" y="2164587"/>
              <a:ext cx="223170" cy="2938677"/>
            </a:xfrm>
            <a:custGeom>
              <a:avLst/>
              <a:gdLst/>
              <a:ahLst/>
              <a:cxnLst/>
              <a:rect l="l" t="t" r="r" b="b"/>
              <a:pathLst>
                <a:path w="260985" h="3436620">
                  <a:moveTo>
                    <a:pt x="260604" y="0"/>
                  </a:moveTo>
                  <a:lnTo>
                    <a:pt x="0" y="0"/>
                  </a:lnTo>
                  <a:lnTo>
                    <a:pt x="0" y="3436366"/>
                  </a:lnTo>
                  <a:lnTo>
                    <a:pt x="260604" y="3436366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69304" y="2204986"/>
              <a:ext cx="224256" cy="2898495"/>
            </a:xfrm>
            <a:custGeom>
              <a:avLst/>
              <a:gdLst/>
              <a:ahLst/>
              <a:cxnLst/>
              <a:rect l="l" t="t" r="r" b="b"/>
              <a:pathLst>
                <a:path w="262254" h="3389629">
                  <a:moveTo>
                    <a:pt x="262128" y="0"/>
                  </a:moveTo>
                  <a:lnTo>
                    <a:pt x="0" y="0"/>
                  </a:lnTo>
                  <a:lnTo>
                    <a:pt x="0" y="3389122"/>
                  </a:lnTo>
                  <a:lnTo>
                    <a:pt x="262128" y="3389122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60259" y="2229746"/>
              <a:ext cx="224256" cy="2873518"/>
            </a:xfrm>
            <a:custGeom>
              <a:avLst/>
              <a:gdLst/>
              <a:ahLst/>
              <a:cxnLst/>
              <a:rect l="l" t="t" r="r" b="b"/>
              <a:pathLst>
                <a:path w="262254" h="3360420">
                  <a:moveTo>
                    <a:pt x="262128" y="0"/>
                  </a:moveTo>
                  <a:lnTo>
                    <a:pt x="0" y="0"/>
                  </a:lnTo>
                  <a:lnTo>
                    <a:pt x="0" y="3360166"/>
                  </a:lnTo>
                  <a:lnTo>
                    <a:pt x="262128" y="3360166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1214" y="2272751"/>
              <a:ext cx="223170" cy="2830621"/>
            </a:xfrm>
            <a:custGeom>
              <a:avLst/>
              <a:gdLst/>
              <a:ahLst/>
              <a:cxnLst/>
              <a:rect l="l" t="t" r="r" b="b"/>
              <a:pathLst>
                <a:path w="260984" h="3310254">
                  <a:moveTo>
                    <a:pt x="260604" y="0"/>
                  </a:moveTo>
                  <a:lnTo>
                    <a:pt x="0" y="0"/>
                  </a:lnTo>
                  <a:lnTo>
                    <a:pt x="0" y="3309874"/>
                  </a:lnTo>
                  <a:lnTo>
                    <a:pt x="260604" y="3309874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842169" y="2289692"/>
              <a:ext cx="223170" cy="2813789"/>
            </a:xfrm>
            <a:custGeom>
              <a:avLst/>
              <a:gdLst/>
              <a:ahLst/>
              <a:cxnLst/>
              <a:rect l="l" t="t" r="r" b="b"/>
              <a:pathLst>
                <a:path w="260984" h="3290570">
                  <a:moveTo>
                    <a:pt x="260603" y="0"/>
                  </a:moveTo>
                  <a:lnTo>
                    <a:pt x="0" y="0"/>
                  </a:lnTo>
                  <a:lnTo>
                    <a:pt x="0" y="3290062"/>
                  </a:lnTo>
                  <a:lnTo>
                    <a:pt x="260603" y="3290062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233124" y="2324878"/>
              <a:ext cx="223170" cy="2778495"/>
            </a:xfrm>
            <a:custGeom>
              <a:avLst/>
              <a:gdLst/>
              <a:ahLst/>
              <a:cxnLst/>
              <a:rect l="l" t="t" r="r" b="b"/>
              <a:pathLst>
                <a:path w="260984" h="3249295">
                  <a:moveTo>
                    <a:pt x="260603" y="0"/>
                  </a:moveTo>
                  <a:lnTo>
                    <a:pt x="0" y="0"/>
                  </a:lnTo>
                  <a:lnTo>
                    <a:pt x="0" y="3248914"/>
                  </a:lnTo>
                  <a:lnTo>
                    <a:pt x="260603" y="3248914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624079" y="2361367"/>
              <a:ext cx="223170" cy="2742114"/>
            </a:xfrm>
            <a:custGeom>
              <a:avLst/>
              <a:gdLst/>
              <a:ahLst/>
              <a:cxnLst/>
              <a:rect l="l" t="t" r="r" b="b"/>
              <a:pathLst>
                <a:path w="260984" h="3206750">
                  <a:moveTo>
                    <a:pt x="260603" y="0"/>
                  </a:moveTo>
                  <a:lnTo>
                    <a:pt x="0" y="0"/>
                  </a:lnTo>
                  <a:lnTo>
                    <a:pt x="0" y="3206241"/>
                  </a:lnTo>
                  <a:lnTo>
                    <a:pt x="260603" y="320624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13731" y="2408282"/>
              <a:ext cx="224256" cy="2694874"/>
            </a:xfrm>
            <a:custGeom>
              <a:avLst/>
              <a:gdLst/>
              <a:ahLst/>
              <a:cxnLst/>
              <a:rect l="l" t="t" r="r" b="b"/>
              <a:pathLst>
                <a:path w="262254" h="3151504">
                  <a:moveTo>
                    <a:pt x="262127" y="0"/>
                  </a:moveTo>
                  <a:lnTo>
                    <a:pt x="0" y="0"/>
                  </a:lnTo>
                  <a:lnTo>
                    <a:pt x="0" y="3151378"/>
                  </a:lnTo>
                  <a:lnTo>
                    <a:pt x="262127" y="3151378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404686" y="2446074"/>
              <a:ext cx="223170" cy="2657407"/>
            </a:xfrm>
            <a:custGeom>
              <a:avLst/>
              <a:gdLst/>
              <a:ahLst/>
              <a:cxnLst/>
              <a:rect l="l" t="t" r="r" b="b"/>
              <a:pathLst>
                <a:path w="260984" h="3107690">
                  <a:moveTo>
                    <a:pt x="260603" y="0"/>
                  </a:moveTo>
                  <a:lnTo>
                    <a:pt x="0" y="0"/>
                  </a:lnTo>
                  <a:lnTo>
                    <a:pt x="0" y="3107181"/>
                  </a:lnTo>
                  <a:lnTo>
                    <a:pt x="260603" y="310718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795641" y="2487776"/>
              <a:ext cx="223170" cy="2615597"/>
            </a:xfrm>
            <a:custGeom>
              <a:avLst/>
              <a:gdLst/>
              <a:ahLst/>
              <a:cxnLst/>
              <a:rect l="l" t="t" r="r" b="b"/>
              <a:pathLst>
                <a:path w="260984" h="3058795">
                  <a:moveTo>
                    <a:pt x="260603" y="0"/>
                  </a:moveTo>
                  <a:lnTo>
                    <a:pt x="0" y="0"/>
                  </a:lnTo>
                  <a:lnTo>
                    <a:pt x="0" y="3058414"/>
                  </a:lnTo>
                  <a:lnTo>
                    <a:pt x="260603" y="3058414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62362" y="1888312"/>
              <a:ext cx="224256" cy="3215061"/>
            </a:xfrm>
            <a:custGeom>
              <a:avLst/>
              <a:gdLst/>
              <a:ahLst/>
              <a:cxnLst/>
              <a:rect l="l" t="t" r="r" b="b"/>
              <a:pathLst>
                <a:path w="262255" h="3759835">
                  <a:moveTo>
                    <a:pt x="0" y="0"/>
                  </a:moveTo>
                  <a:lnTo>
                    <a:pt x="262128" y="0"/>
                  </a:lnTo>
                  <a:lnTo>
                    <a:pt x="262128" y="3759454"/>
                  </a:lnTo>
                  <a:lnTo>
                    <a:pt x="0" y="375945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53316" y="1927408"/>
              <a:ext cx="223170" cy="3175965"/>
            </a:xfrm>
            <a:custGeom>
              <a:avLst/>
              <a:gdLst/>
              <a:ahLst/>
              <a:cxnLst/>
              <a:rect l="l" t="t" r="r" b="b"/>
              <a:pathLst>
                <a:path w="260984" h="3714115">
                  <a:moveTo>
                    <a:pt x="0" y="0"/>
                  </a:moveTo>
                  <a:lnTo>
                    <a:pt x="260603" y="0"/>
                  </a:lnTo>
                  <a:lnTo>
                    <a:pt x="260603" y="3713734"/>
                  </a:lnTo>
                  <a:lnTo>
                    <a:pt x="0" y="37137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544271" y="1969109"/>
              <a:ext cx="223170" cy="3134155"/>
            </a:xfrm>
            <a:custGeom>
              <a:avLst/>
              <a:gdLst/>
              <a:ahLst/>
              <a:cxnLst/>
              <a:rect l="l" t="t" r="r" b="b"/>
              <a:pathLst>
                <a:path w="260985" h="3665220">
                  <a:moveTo>
                    <a:pt x="0" y="0"/>
                  </a:moveTo>
                  <a:lnTo>
                    <a:pt x="260604" y="0"/>
                  </a:lnTo>
                  <a:lnTo>
                    <a:pt x="260604" y="3664966"/>
                  </a:lnTo>
                  <a:lnTo>
                    <a:pt x="0" y="36649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35226" y="2001689"/>
              <a:ext cx="223170" cy="3101575"/>
            </a:xfrm>
            <a:custGeom>
              <a:avLst/>
              <a:gdLst/>
              <a:ahLst/>
              <a:cxnLst/>
              <a:rect l="l" t="t" r="r" b="b"/>
              <a:pathLst>
                <a:path w="260985" h="3627120">
                  <a:moveTo>
                    <a:pt x="0" y="0"/>
                  </a:moveTo>
                  <a:lnTo>
                    <a:pt x="260604" y="0"/>
                  </a:lnTo>
                  <a:lnTo>
                    <a:pt x="260604" y="3626866"/>
                  </a:lnTo>
                  <a:lnTo>
                    <a:pt x="0" y="36268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26181" y="2022540"/>
              <a:ext cx="223170" cy="3080942"/>
            </a:xfrm>
            <a:custGeom>
              <a:avLst/>
              <a:gdLst/>
              <a:ahLst/>
              <a:cxnLst/>
              <a:rect l="l" t="t" r="r" b="b"/>
              <a:pathLst>
                <a:path w="260985" h="3602990">
                  <a:moveTo>
                    <a:pt x="0" y="0"/>
                  </a:moveTo>
                  <a:lnTo>
                    <a:pt x="260604" y="0"/>
                  </a:lnTo>
                  <a:lnTo>
                    <a:pt x="260604" y="3602481"/>
                  </a:lnTo>
                  <a:lnTo>
                    <a:pt x="0" y="36024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15834" y="2045997"/>
              <a:ext cx="224256" cy="3057050"/>
            </a:xfrm>
            <a:custGeom>
              <a:avLst/>
              <a:gdLst/>
              <a:ahLst/>
              <a:cxnLst/>
              <a:rect l="l" t="t" r="r" b="b"/>
              <a:pathLst>
                <a:path w="262254" h="3575050">
                  <a:moveTo>
                    <a:pt x="0" y="0"/>
                  </a:moveTo>
                  <a:lnTo>
                    <a:pt x="262128" y="0"/>
                  </a:lnTo>
                  <a:lnTo>
                    <a:pt x="262128" y="3575050"/>
                  </a:lnTo>
                  <a:lnTo>
                    <a:pt x="0" y="35750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106788" y="2077274"/>
              <a:ext cx="224256" cy="3026098"/>
            </a:xfrm>
            <a:custGeom>
              <a:avLst/>
              <a:gdLst/>
              <a:ahLst/>
              <a:cxnLst/>
              <a:rect l="l" t="t" r="r" b="b"/>
              <a:pathLst>
                <a:path w="262254" h="3538854">
                  <a:moveTo>
                    <a:pt x="0" y="0"/>
                  </a:moveTo>
                  <a:lnTo>
                    <a:pt x="262128" y="0"/>
                  </a:lnTo>
                  <a:lnTo>
                    <a:pt x="262128" y="3538474"/>
                  </a:lnTo>
                  <a:lnTo>
                    <a:pt x="0" y="35384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497743" y="2116369"/>
              <a:ext cx="223170" cy="2987004"/>
            </a:xfrm>
            <a:custGeom>
              <a:avLst/>
              <a:gdLst/>
              <a:ahLst/>
              <a:cxnLst/>
              <a:rect l="l" t="t" r="r" b="b"/>
              <a:pathLst>
                <a:path w="260985" h="3493135">
                  <a:moveTo>
                    <a:pt x="0" y="0"/>
                  </a:moveTo>
                  <a:lnTo>
                    <a:pt x="260604" y="0"/>
                  </a:lnTo>
                  <a:lnTo>
                    <a:pt x="260604" y="3492754"/>
                  </a:lnTo>
                  <a:lnTo>
                    <a:pt x="0" y="34927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888697" y="2142433"/>
              <a:ext cx="223170" cy="2960939"/>
            </a:xfrm>
            <a:custGeom>
              <a:avLst/>
              <a:gdLst/>
              <a:ahLst/>
              <a:cxnLst/>
              <a:rect l="l" t="t" r="r" b="b"/>
              <a:pathLst>
                <a:path w="260985" h="3462654">
                  <a:moveTo>
                    <a:pt x="0" y="0"/>
                  </a:moveTo>
                  <a:lnTo>
                    <a:pt x="260604" y="0"/>
                  </a:lnTo>
                  <a:lnTo>
                    <a:pt x="260604" y="3462274"/>
                  </a:lnTo>
                  <a:lnTo>
                    <a:pt x="0" y="34622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279652" y="2164587"/>
              <a:ext cx="223170" cy="2938677"/>
            </a:xfrm>
            <a:custGeom>
              <a:avLst/>
              <a:gdLst/>
              <a:ahLst/>
              <a:cxnLst/>
              <a:rect l="l" t="t" r="r" b="b"/>
              <a:pathLst>
                <a:path w="260985" h="3436620">
                  <a:moveTo>
                    <a:pt x="0" y="0"/>
                  </a:moveTo>
                  <a:lnTo>
                    <a:pt x="260604" y="0"/>
                  </a:lnTo>
                  <a:lnTo>
                    <a:pt x="260604" y="3436366"/>
                  </a:lnTo>
                  <a:lnTo>
                    <a:pt x="0" y="34363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69304" y="2204986"/>
              <a:ext cx="224256" cy="2898495"/>
            </a:xfrm>
            <a:custGeom>
              <a:avLst/>
              <a:gdLst/>
              <a:ahLst/>
              <a:cxnLst/>
              <a:rect l="l" t="t" r="r" b="b"/>
              <a:pathLst>
                <a:path w="262254" h="3389629">
                  <a:moveTo>
                    <a:pt x="0" y="0"/>
                  </a:moveTo>
                  <a:lnTo>
                    <a:pt x="262128" y="0"/>
                  </a:lnTo>
                  <a:lnTo>
                    <a:pt x="262128" y="3389122"/>
                  </a:lnTo>
                  <a:lnTo>
                    <a:pt x="0" y="338912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060259" y="2229746"/>
              <a:ext cx="224256" cy="2873518"/>
            </a:xfrm>
            <a:custGeom>
              <a:avLst/>
              <a:gdLst/>
              <a:ahLst/>
              <a:cxnLst/>
              <a:rect l="l" t="t" r="r" b="b"/>
              <a:pathLst>
                <a:path w="262254" h="3360420">
                  <a:moveTo>
                    <a:pt x="0" y="0"/>
                  </a:moveTo>
                  <a:lnTo>
                    <a:pt x="262128" y="0"/>
                  </a:lnTo>
                  <a:lnTo>
                    <a:pt x="262128" y="3360166"/>
                  </a:lnTo>
                  <a:lnTo>
                    <a:pt x="0" y="336016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451214" y="2272751"/>
              <a:ext cx="223170" cy="2830621"/>
            </a:xfrm>
            <a:custGeom>
              <a:avLst/>
              <a:gdLst/>
              <a:ahLst/>
              <a:cxnLst/>
              <a:rect l="l" t="t" r="r" b="b"/>
              <a:pathLst>
                <a:path w="260984" h="3310254">
                  <a:moveTo>
                    <a:pt x="0" y="0"/>
                  </a:moveTo>
                  <a:lnTo>
                    <a:pt x="260604" y="0"/>
                  </a:lnTo>
                  <a:lnTo>
                    <a:pt x="260604" y="3309874"/>
                  </a:lnTo>
                  <a:lnTo>
                    <a:pt x="0" y="33098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42169" y="2289692"/>
              <a:ext cx="223170" cy="2813789"/>
            </a:xfrm>
            <a:custGeom>
              <a:avLst/>
              <a:gdLst/>
              <a:ahLst/>
              <a:cxnLst/>
              <a:rect l="l" t="t" r="r" b="b"/>
              <a:pathLst>
                <a:path w="260984" h="3290570">
                  <a:moveTo>
                    <a:pt x="0" y="0"/>
                  </a:moveTo>
                  <a:lnTo>
                    <a:pt x="260603" y="0"/>
                  </a:lnTo>
                  <a:lnTo>
                    <a:pt x="260603" y="3290062"/>
                  </a:lnTo>
                  <a:lnTo>
                    <a:pt x="0" y="32900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33124" y="2324878"/>
              <a:ext cx="223170" cy="2778495"/>
            </a:xfrm>
            <a:custGeom>
              <a:avLst/>
              <a:gdLst/>
              <a:ahLst/>
              <a:cxnLst/>
              <a:rect l="l" t="t" r="r" b="b"/>
              <a:pathLst>
                <a:path w="260984" h="3249295">
                  <a:moveTo>
                    <a:pt x="0" y="0"/>
                  </a:moveTo>
                  <a:lnTo>
                    <a:pt x="260603" y="0"/>
                  </a:lnTo>
                  <a:lnTo>
                    <a:pt x="260603" y="3248914"/>
                  </a:lnTo>
                  <a:lnTo>
                    <a:pt x="0" y="32489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624079" y="2361367"/>
              <a:ext cx="223170" cy="2742114"/>
            </a:xfrm>
            <a:custGeom>
              <a:avLst/>
              <a:gdLst/>
              <a:ahLst/>
              <a:cxnLst/>
              <a:rect l="l" t="t" r="r" b="b"/>
              <a:pathLst>
                <a:path w="260984" h="3206750">
                  <a:moveTo>
                    <a:pt x="0" y="0"/>
                  </a:moveTo>
                  <a:lnTo>
                    <a:pt x="260603" y="0"/>
                  </a:lnTo>
                  <a:lnTo>
                    <a:pt x="260603" y="3206241"/>
                  </a:lnTo>
                  <a:lnTo>
                    <a:pt x="0" y="32062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013731" y="2408282"/>
              <a:ext cx="224256" cy="2694874"/>
            </a:xfrm>
            <a:custGeom>
              <a:avLst/>
              <a:gdLst/>
              <a:ahLst/>
              <a:cxnLst/>
              <a:rect l="l" t="t" r="r" b="b"/>
              <a:pathLst>
                <a:path w="262254" h="3151504">
                  <a:moveTo>
                    <a:pt x="0" y="0"/>
                  </a:moveTo>
                  <a:lnTo>
                    <a:pt x="262127" y="0"/>
                  </a:lnTo>
                  <a:lnTo>
                    <a:pt x="262127" y="3151378"/>
                  </a:lnTo>
                  <a:lnTo>
                    <a:pt x="0" y="31513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404686" y="2446074"/>
              <a:ext cx="223170" cy="2657407"/>
            </a:xfrm>
            <a:custGeom>
              <a:avLst/>
              <a:gdLst/>
              <a:ahLst/>
              <a:cxnLst/>
              <a:rect l="l" t="t" r="r" b="b"/>
              <a:pathLst>
                <a:path w="260984" h="3107690">
                  <a:moveTo>
                    <a:pt x="0" y="0"/>
                  </a:moveTo>
                  <a:lnTo>
                    <a:pt x="260603" y="0"/>
                  </a:lnTo>
                  <a:lnTo>
                    <a:pt x="260603" y="3107181"/>
                  </a:lnTo>
                  <a:lnTo>
                    <a:pt x="0" y="31071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795641" y="2487776"/>
              <a:ext cx="223170" cy="2615597"/>
            </a:xfrm>
            <a:custGeom>
              <a:avLst/>
              <a:gdLst/>
              <a:ahLst/>
              <a:cxnLst/>
              <a:rect l="l" t="t" r="r" b="b"/>
              <a:pathLst>
                <a:path w="260984" h="3058795">
                  <a:moveTo>
                    <a:pt x="0" y="0"/>
                  </a:moveTo>
                  <a:lnTo>
                    <a:pt x="260603" y="0"/>
                  </a:lnTo>
                  <a:lnTo>
                    <a:pt x="260603" y="3058414"/>
                  </a:lnTo>
                  <a:lnTo>
                    <a:pt x="0" y="30584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9066" y="5103047"/>
              <a:ext cx="7423799" cy="0"/>
            </a:xfrm>
            <a:custGeom>
              <a:avLst/>
              <a:gdLst/>
              <a:ahLst/>
              <a:cxnLst/>
              <a:rect l="l" t="t" r="r" b="b"/>
              <a:pathLst>
                <a:path w="8681720">
                  <a:moveTo>
                    <a:pt x="0" y="0"/>
                  </a:moveTo>
                  <a:lnTo>
                    <a:pt x="8681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780541" y="3253613"/>
              <a:ext cx="179536" cy="48760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040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718922" y="5172514"/>
              <a:ext cx="7474482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spc="-4" dirty="0">
                  <a:latin typeface="Arial"/>
                  <a:cs typeface="Arial"/>
                </a:rPr>
                <a:t>2000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2001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2002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2003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2004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2005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2006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2007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2008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2009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2010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2011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2012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2013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2014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2015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2016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2017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272524" y="5696019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1171235" y="3273161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774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1561973" y="3293795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491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1952602" y="3309627"/>
              <a:ext cx="179536" cy="4881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264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2343557" y="3320293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2734294" y="3332022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0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966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3124923" y="3347985"/>
              <a:ext cx="179536" cy="48760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0</a:t>
              </a:r>
              <a:r>
                <a:rPr sz="1197" spc="-4" dirty="0">
                  <a:latin typeface="Arial"/>
                  <a:cs typeface="Arial"/>
                </a:rPr>
                <a:t> 746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3515878" y="3367751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0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476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3906616" y="3380239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0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304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4297354" y="3391534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0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151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4687983" y="3412059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9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869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5078938" y="3424330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9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700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5469675" y="3445724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9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407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5860304" y="3454303"/>
              <a:ext cx="179536" cy="48760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9</a:t>
              </a:r>
              <a:r>
                <a:rPr sz="1197" spc="-4" dirty="0">
                  <a:latin typeface="Arial"/>
                  <a:cs typeface="Arial"/>
                </a:rPr>
                <a:t> 288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6250806" y="3471788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9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051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6641997" y="3490033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8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801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7032734" y="3513707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8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475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7423364" y="3532277"/>
              <a:ext cx="179536" cy="48760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18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7814318" y="3553346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545338" y="5044295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76185" y="4315056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27968" y="358549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327968" y="2856252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327968" y="2127012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327968" y="1397447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2889483" y="1087507"/>
              <a:ext cx="274591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Pieksämäen </a:t>
              </a:r>
              <a:r>
                <a:rPr sz="1368" b="1" spc="-9" dirty="0">
                  <a:latin typeface="Arial"/>
                  <a:cs typeface="Arial"/>
                </a:rPr>
                <a:t>väkiluku </a:t>
              </a:r>
              <a:r>
                <a:rPr sz="1368" b="1" spc="-4" dirty="0">
                  <a:latin typeface="Arial"/>
                  <a:cs typeface="Arial"/>
                </a:rPr>
                <a:t>2000 -</a:t>
              </a:r>
              <a:r>
                <a:rPr sz="1368" b="1" spc="6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2018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13824574-2D49-42B6-A9EE-167500A780F1}"/>
              </a:ext>
            </a:extLst>
          </p:cNvPr>
          <p:cNvGrpSpPr/>
          <p:nvPr/>
        </p:nvGrpSpPr>
        <p:grpSpPr>
          <a:xfrm>
            <a:off x="471642" y="620688"/>
            <a:ext cx="8087967" cy="4681287"/>
            <a:chOff x="276622" y="1066330"/>
            <a:chExt cx="8087967" cy="4681287"/>
          </a:xfrm>
        </p:grpSpPr>
        <p:sp>
          <p:nvSpPr>
            <p:cNvPr id="2" name="object 2"/>
            <p:cNvSpPr/>
            <p:nvPr/>
          </p:nvSpPr>
          <p:spPr>
            <a:xfrm>
              <a:off x="598118" y="4973815"/>
              <a:ext cx="7766427" cy="0"/>
            </a:xfrm>
            <a:custGeom>
              <a:avLst/>
              <a:gdLst/>
              <a:ahLst/>
              <a:cxnLst/>
              <a:rect l="l" t="t" r="r" b="b"/>
              <a:pathLst>
                <a:path w="9082405">
                  <a:moveTo>
                    <a:pt x="0" y="0"/>
                  </a:moveTo>
                  <a:lnTo>
                    <a:pt x="90819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75738" y="4619783"/>
              <a:ext cx="7488415" cy="0"/>
            </a:xfrm>
            <a:custGeom>
              <a:avLst/>
              <a:gdLst/>
              <a:ahLst/>
              <a:cxnLst/>
              <a:rect l="l" t="t" r="r" b="b"/>
              <a:pathLst>
                <a:path w="8757285">
                  <a:moveTo>
                    <a:pt x="0" y="0"/>
                  </a:moveTo>
                  <a:lnTo>
                    <a:pt x="87572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8117" y="4619783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4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8901" y="4266621"/>
              <a:ext cx="7135469" cy="0"/>
            </a:xfrm>
            <a:custGeom>
              <a:avLst/>
              <a:gdLst/>
              <a:ahLst/>
              <a:cxnLst/>
              <a:rect l="l" t="t" r="r" b="b"/>
              <a:pathLst>
                <a:path w="8344534">
                  <a:moveTo>
                    <a:pt x="0" y="0"/>
                  </a:moveTo>
                  <a:lnTo>
                    <a:pt x="83442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5738" y="426662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8117" y="4266621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4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3924" y="3912155"/>
              <a:ext cx="6430665" cy="0"/>
            </a:xfrm>
            <a:custGeom>
              <a:avLst/>
              <a:gdLst/>
              <a:ahLst/>
              <a:cxnLst/>
              <a:rect l="l" t="t" r="r" b="b"/>
              <a:pathLst>
                <a:path w="7520305">
                  <a:moveTo>
                    <a:pt x="0" y="0"/>
                  </a:moveTo>
                  <a:lnTo>
                    <a:pt x="75197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2064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8902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5738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8117" y="3912155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4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40248" y="3557689"/>
              <a:ext cx="5724231" cy="0"/>
            </a:xfrm>
            <a:custGeom>
              <a:avLst/>
              <a:gdLst/>
              <a:ahLst/>
              <a:cxnLst/>
              <a:rect l="l" t="t" r="r" b="b"/>
              <a:pathLst>
                <a:path w="6694170">
                  <a:moveTo>
                    <a:pt x="0" y="0"/>
                  </a:moveTo>
                  <a:lnTo>
                    <a:pt x="669378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7086" y="3557689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3924" y="3557689"/>
              <a:ext cx="152581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3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2064" y="3557689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8902" y="3557689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5738" y="3557689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8117" y="3557689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4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88243" y="2850061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7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35080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81918" y="2850061"/>
              <a:ext cx="152581" cy="0"/>
            </a:xfrm>
            <a:custGeom>
              <a:avLst/>
              <a:gdLst/>
              <a:ahLst/>
              <a:cxnLst/>
              <a:rect l="l" t="t" r="r" b="b"/>
              <a:pathLst>
                <a:path w="178434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30059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76896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23733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70571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17408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64246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8117" y="2850061"/>
              <a:ext cx="4664309" cy="0"/>
            </a:xfrm>
            <a:custGeom>
              <a:avLst/>
              <a:gdLst/>
              <a:ahLst/>
              <a:cxnLst/>
              <a:rect l="l" t="t" r="r" b="b"/>
              <a:pathLst>
                <a:path w="5454650">
                  <a:moveTo>
                    <a:pt x="0" y="0"/>
                  </a:moveTo>
                  <a:lnTo>
                    <a:pt x="54544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88243" y="2496898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7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35080" y="249689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81918" y="2496898"/>
              <a:ext cx="152581" cy="0"/>
            </a:xfrm>
            <a:custGeom>
              <a:avLst/>
              <a:gdLst/>
              <a:ahLst/>
              <a:cxnLst/>
              <a:rect l="l" t="t" r="r" b="b"/>
              <a:pathLst>
                <a:path w="178434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0059" y="249689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6896" y="249689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23733" y="2496898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8117" y="2496898"/>
              <a:ext cx="5723687" cy="0"/>
            </a:xfrm>
            <a:custGeom>
              <a:avLst/>
              <a:gdLst/>
              <a:ahLst/>
              <a:cxnLst/>
              <a:rect l="l" t="t" r="r" b="b"/>
              <a:pathLst>
                <a:path w="6693534">
                  <a:moveTo>
                    <a:pt x="0" y="0"/>
                  </a:moveTo>
                  <a:lnTo>
                    <a:pt x="669345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88243" y="2142433"/>
              <a:ext cx="76019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7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8118" y="2142433"/>
              <a:ext cx="7488415" cy="0"/>
            </a:xfrm>
            <a:custGeom>
              <a:avLst/>
              <a:gdLst/>
              <a:ahLst/>
              <a:cxnLst/>
              <a:rect l="l" t="t" r="r" b="b"/>
              <a:pathLst>
                <a:path w="8757285">
                  <a:moveTo>
                    <a:pt x="0" y="0"/>
                  </a:moveTo>
                  <a:lnTo>
                    <a:pt x="87569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8118" y="1788836"/>
              <a:ext cx="7766427" cy="0"/>
            </a:xfrm>
            <a:custGeom>
              <a:avLst/>
              <a:gdLst/>
              <a:ahLst/>
              <a:cxnLst/>
              <a:rect l="l" t="t" r="r" b="b"/>
              <a:pathLst>
                <a:path w="9082405">
                  <a:moveTo>
                    <a:pt x="0" y="0"/>
                  </a:moveTo>
                  <a:lnTo>
                    <a:pt x="90819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8118" y="1788836"/>
              <a:ext cx="7766427" cy="3185196"/>
            </a:xfrm>
            <a:custGeom>
              <a:avLst/>
              <a:gdLst/>
              <a:ahLst/>
              <a:cxnLst/>
              <a:rect l="l" t="t" r="r" b="b"/>
              <a:pathLst>
                <a:path w="9082405" h="3724910">
                  <a:moveTo>
                    <a:pt x="0" y="3724655"/>
                  </a:moveTo>
                  <a:lnTo>
                    <a:pt x="9082024" y="3724655"/>
                  </a:lnTo>
                  <a:lnTo>
                    <a:pt x="9082024" y="0"/>
                  </a:lnTo>
                  <a:lnTo>
                    <a:pt x="0" y="0"/>
                  </a:lnTo>
                  <a:lnTo>
                    <a:pt x="0" y="372465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3746" y="3204527"/>
              <a:ext cx="201993" cy="1574679"/>
            </a:xfrm>
            <a:custGeom>
              <a:avLst/>
              <a:gdLst/>
              <a:ahLst/>
              <a:cxnLst/>
              <a:rect l="l" t="t" r="r" b="b"/>
              <a:pathLst>
                <a:path w="236219" h="1841500">
                  <a:moveTo>
                    <a:pt x="236220" y="0"/>
                  </a:moveTo>
                  <a:lnTo>
                    <a:pt x="0" y="0"/>
                  </a:lnTo>
                  <a:lnTo>
                    <a:pt x="0" y="1840992"/>
                  </a:lnTo>
                  <a:lnTo>
                    <a:pt x="236220" y="184099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26907" y="3204527"/>
              <a:ext cx="201993" cy="1344993"/>
            </a:xfrm>
            <a:custGeom>
              <a:avLst/>
              <a:gdLst/>
              <a:ahLst/>
              <a:cxnLst/>
              <a:rect l="l" t="t" r="r" b="b"/>
              <a:pathLst>
                <a:path w="236219" h="1572895">
                  <a:moveTo>
                    <a:pt x="236219" y="0"/>
                  </a:moveTo>
                  <a:lnTo>
                    <a:pt x="0" y="0"/>
                  </a:lnTo>
                  <a:lnTo>
                    <a:pt x="0" y="1572768"/>
                  </a:lnTo>
                  <a:lnTo>
                    <a:pt x="236219" y="1572768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80071" y="3204527"/>
              <a:ext cx="201993" cy="1062094"/>
            </a:xfrm>
            <a:custGeom>
              <a:avLst/>
              <a:gdLst/>
              <a:ahLst/>
              <a:cxnLst/>
              <a:rect l="l" t="t" r="r" b="b"/>
              <a:pathLst>
                <a:path w="236219" h="1242060">
                  <a:moveTo>
                    <a:pt x="236220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236220" y="124206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33233" y="3204527"/>
              <a:ext cx="200907" cy="831864"/>
            </a:xfrm>
            <a:custGeom>
              <a:avLst/>
              <a:gdLst/>
              <a:ahLst/>
              <a:cxnLst/>
              <a:rect l="l" t="t" r="r" b="b"/>
              <a:pathLst>
                <a:path w="234950" h="972820">
                  <a:moveTo>
                    <a:pt x="234696" y="0"/>
                  </a:moveTo>
                  <a:lnTo>
                    <a:pt x="0" y="0"/>
                  </a:lnTo>
                  <a:lnTo>
                    <a:pt x="0" y="972312"/>
                  </a:lnTo>
                  <a:lnTo>
                    <a:pt x="234696" y="972312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86395" y="3204527"/>
              <a:ext cx="200907" cy="654306"/>
            </a:xfrm>
            <a:custGeom>
              <a:avLst/>
              <a:gdLst/>
              <a:ahLst/>
              <a:cxnLst/>
              <a:rect l="l" t="t" r="r" b="b"/>
              <a:pathLst>
                <a:path w="234950" h="765175">
                  <a:moveTo>
                    <a:pt x="234695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234695" y="765048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38255" y="3204527"/>
              <a:ext cx="201993" cy="477291"/>
            </a:xfrm>
            <a:custGeom>
              <a:avLst/>
              <a:gdLst/>
              <a:ahLst/>
              <a:cxnLst/>
              <a:rect l="l" t="t" r="r" b="b"/>
              <a:pathLst>
                <a:path w="236219" h="558164">
                  <a:moveTo>
                    <a:pt x="236219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236219" y="557784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91418" y="3204527"/>
              <a:ext cx="201993" cy="336656"/>
            </a:xfrm>
            <a:custGeom>
              <a:avLst/>
              <a:gdLst/>
              <a:ahLst/>
              <a:cxnLst/>
              <a:rect l="l" t="t" r="r" b="b"/>
              <a:pathLst>
                <a:path w="236220" h="393700">
                  <a:moveTo>
                    <a:pt x="236219" y="0"/>
                  </a:moveTo>
                  <a:lnTo>
                    <a:pt x="0" y="0"/>
                  </a:lnTo>
                  <a:lnTo>
                    <a:pt x="0" y="393191"/>
                  </a:lnTo>
                  <a:lnTo>
                    <a:pt x="236219" y="393191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44580" y="3204527"/>
              <a:ext cx="201993" cy="177559"/>
            </a:xfrm>
            <a:custGeom>
              <a:avLst/>
              <a:gdLst/>
              <a:ahLst/>
              <a:cxnLst/>
              <a:rect l="l" t="t" r="r" b="b"/>
              <a:pathLst>
                <a:path w="236220" h="207645">
                  <a:moveTo>
                    <a:pt x="236220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236220" y="207263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97742" y="3204527"/>
              <a:ext cx="201993" cy="53756"/>
            </a:xfrm>
            <a:custGeom>
              <a:avLst/>
              <a:gdLst/>
              <a:ahLst/>
              <a:cxnLst/>
              <a:rect l="l" t="t" r="r" b="b"/>
              <a:pathLst>
                <a:path w="236220" h="62864">
                  <a:moveTo>
                    <a:pt x="236220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236220" y="62484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50906" y="3115911"/>
              <a:ext cx="201993" cy="89050"/>
            </a:xfrm>
            <a:custGeom>
              <a:avLst/>
              <a:gdLst/>
              <a:ahLst/>
              <a:cxnLst/>
              <a:rect l="l" t="t" r="r" b="b"/>
              <a:pathLst>
                <a:path w="236220" h="104139">
                  <a:moveTo>
                    <a:pt x="236219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236219" y="103631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04067" y="2992108"/>
              <a:ext cx="201993" cy="212853"/>
            </a:xfrm>
            <a:custGeom>
              <a:avLst/>
              <a:gdLst/>
              <a:ahLst/>
              <a:cxnLst/>
              <a:rect l="l" t="t" r="r" b="b"/>
              <a:pathLst>
                <a:path w="236220" h="248920">
                  <a:moveTo>
                    <a:pt x="236220" y="0"/>
                  </a:moveTo>
                  <a:lnTo>
                    <a:pt x="0" y="0"/>
                  </a:lnTo>
                  <a:lnTo>
                    <a:pt x="0" y="248412"/>
                  </a:lnTo>
                  <a:lnTo>
                    <a:pt x="236220" y="24841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557231" y="2938677"/>
              <a:ext cx="200907" cy="266067"/>
            </a:xfrm>
            <a:custGeom>
              <a:avLst/>
              <a:gdLst/>
              <a:ahLst/>
              <a:cxnLst/>
              <a:rect l="l" t="t" r="r" b="b"/>
              <a:pathLst>
                <a:path w="234950" h="311150">
                  <a:moveTo>
                    <a:pt x="234696" y="0"/>
                  </a:moveTo>
                  <a:lnTo>
                    <a:pt x="0" y="0"/>
                  </a:lnTo>
                  <a:lnTo>
                    <a:pt x="0" y="310896"/>
                  </a:lnTo>
                  <a:lnTo>
                    <a:pt x="234696" y="31089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10393" y="2850062"/>
              <a:ext cx="200907" cy="354574"/>
            </a:xfrm>
            <a:custGeom>
              <a:avLst/>
              <a:gdLst/>
              <a:ahLst/>
              <a:cxnLst/>
              <a:rect l="l" t="t" r="r" b="b"/>
              <a:pathLst>
                <a:path w="234950" h="414654">
                  <a:moveTo>
                    <a:pt x="234695" y="0"/>
                  </a:moveTo>
                  <a:lnTo>
                    <a:pt x="0" y="0"/>
                  </a:lnTo>
                  <a:lnTo>
                    <a:pt x="0" y="414527"/>
                  </a:lnTo>
                  <a:lnTo>
                    <a:pt x="234695" y="414527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62252" y="2744503"/>
              <a:ext cx="201993" cy="460458"/>
            </a:xfrm>
            <a:custGeom>
              <a:avLst/>
              <a:gdLst/>
              <a:ahLst/>
              <a:cxnLst/>
              <a:rect l="l" t="t" r="r" b="b"/>
              <a:pathLst>
                <a:path w="236220" h="538479">
                  <a:moveTo>
                    <a:pt x="236220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236220" y="53797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15415" y="2655887"/>
              <a:ext cx="201993" cy="548966"/>
            </a:xfrm>
            <a:custGeom>
              <a:avLst/>
              <a:gdLst/>
              <a:ahLst/>
              <a:cxnLst/>
              <a:rect l="l" t="t" r="r" b="b"/>
              <a:pathLst>
                <a:path w="236220" h="641985">
                  <a:moveTo>
                    <a:pt x="236219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236219" y="641603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68577" y="2532085"/>
              <a:ext cx="201993" cy="672768"/>
            </a:xfrm>
            <a:custGeom>
              <a:avLst/>
              <a:gdLst/>
              <a:ahLst/>
              <a:cxnLst/>
              <a:rect l="l" t="t" r="r" b="b"/>
              <a:pathLst>
                <a:path w="236220" h="786764">
                  <a:moveTo>
                    <a:pt x="236220" y="0"/>
                  </a:moveTo>
                  <a:lnTo>
                    <a:pt x="0" y="0"/>
                  </a:lnTo>
                  <a:lnTo>
                    <a:pt x="0" y="786384"/>
                  </a:lnTo>
                  <a:lnTo>
                    <a:pt x="236220" y="786384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321740" y="2478654"/>
              <a:ext cx="201993" cy="725981"/>
            </a:xfrm>
            <a:custGeom>
              <a:avLst/>
              <a:gdLst/>
              <a:ahLst/>
              <a:cxnLst/>
              <a:rect l="l" t="t" r="r" b="b"/>
              <a:pathLst>
                <a:path w="236220" h="848995">
                  <a:moveTo>
                    <a:pt x="236220" y="0"/>
                  </a:moveTo>
                  <a:lnTo>
                    <a:pt x="0" y="0"/>
                  </a:lnTo>
                  <a:lnTo>
                    <a:pt x="0" y="848867"/>
                  </a:lnTo>
                  <a:lnTo>
                    <a:pt x="236220" y="848867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74903" y="2373097"/>
              <a:ext cx="201993" cy="831864"/>
            </a:xfrm>
            <a:custGeom>
              <a:avLst/>
              <a:gdLst/>
              <a:ahLst/>
              <a:cxnLst/>
              <a:rect l="l" t="t" r="r" b="b"/>
              <a:pathLst>
                <a:path w="236220" h="972820">
                  <a:moveTo>
                    <a:pt x="236220" y="0"/>
                  </a:moveTo>
                  <a:lnTo>
                    <a:pt x="0" y="0"/>
                  </a:lnTo>
                  <a:lnTo>
                    <a:pt x="0" y="972312"/>
                  </a:lnTo>
                  <a:lnTo>
                    <a:pt x="236220" y="97231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28065" y="2284480"/>
              <a:ext cx="201993" cy="920373"/>
            </a:xfrm>
            <a:custGeom>
              <a:avLst/>
              <a:gdLst/>
              <a:ahLst/>
              <a:cxnLst/>
              <a:rect l="l" t="t" r="r" b="b"/>
              <a:pathLst>
                <a:path w="236220" h="1076325">
                  <a:moveTo>
                    <a:pt x="236220" y="0"/>
                  </a:moveTo>
                  <a:lnTo>
                    <a:pt x="0" y="0"/>
                  </a:lnTo>
                  <a:lnTo>
                    <a:pt x="0" y="1075943"/>
                  </a:lnTo>
                  <a:lnTo>
                    <a:pt x="236220" y="1075943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81227" y="2177618"/>
              <a:ext cx="200907" cy="1027343"/>
            </a:xfrm>
            <a:custGeom>
              <a:avLst/>
              <a:gdLst/>
              <a:ahLst/>
              <a:cxnLst/>
              <a:rect l="l" t="t" r="r" b="b"/>
              <a:pathLst>
                <a:path w="234950" h="1201420">
                  <a:moveTo>
                    <a:pt x="234696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234696" y="1200912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734391" y="2160678"/>
              <a:ext cx="200907" cy="1044175"/>
            </a:xfrm>
            <a:custGeom>
              <a:avLst/>
              <a:gdLst/>
              <a:ahLst/>
              <a:cxnLst/>
              <a:rect l="l" t="t" r="r" b="b"/>
              <a:pathLst>
                <a:path w="234950" h="1221104">
                  <a:moveTo>
                    <a:pt x="234695" y="0"/>
                  </a:moveTo>
                  <a:lnTo>
                    <a:pt x="0" y="0"/>
                  </a:lnTo>
                  <a:lnTo>
                    <a:pt x="0" y="1220724"/>
                  </a:lnTo>
                  <a:lnTo>
                    <a:pt x="234695" y="1220724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86249" y="2089003"/>
              <a:ext cx="201993" cy="1115850"/>
            </a:xfrm>
            <a:custGeom>
              <a:avLst/>
              <a:gdLst/>
              <a:ahLst/>
              <a:cxnLst/>
              <a:rect l="l" t="t" r="r" b="b"/>
              <a:pathLst>
                <a:path w="236220" h="1304925">
                  <a:moveTo>
                    <a:pt x="236220" y="0"/>
                  </a:moveTo>
                  <a:lnTo>
                    <a:pt x="0" y="0"/>
                  </a:lnTo>
                  <a:lnTo>
                    <a:pt x="0" y="1304543"/>
                  </a:lnTo>
                  <a:lnTo>
                    <a:pt x="236220" y="1304543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73746" y="3204527"/>
              <a:ext cx="201993" cy="1574679"/>
            </a:xfrm>
            <a:custGeom>
              <a:avLst/>
              <a:gdLst/>
              <a:ahLst/>
              <a:cxnLst/>
              <a:rect l="l" t="t" r="r" b="b"/>
              <a:pathLst>
                <a:path w="236219" h="1841500">
                  <a:moveTo>
                    <a:pt x="0" y="1840992"/>
                  </a:moveTo>
                  <a:lnTo>
                    <a:pt x="236220" y="1840992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184099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26907" y="3204527"/>
              <a:ext cx="201993" cy="1344993"/>
            </a:xfrm>
            <a:custGeom>
              <a:avLst/>
              <a:gdLst/>
              <a:ahLst/>
              <a:cxnLst/>
              <a:rect l="l" t="t" r="r" b="b"/>
              <a:pathLst>
                <a:path w="236219" h="1572895">
                  <a:moveTo>
                    <a:pt x="0" y="1572768"/>
                  </a:moveTo>
                  <a:lnTo>
                    <a:pt x="236219" y="1572768"/>
                  </a:lnTo>
                  <a:lnTo>
                    <a:pt x="236219" y="0"/>
                  </a:lnTo>
                  <a:lnTo>
                    <a:pt x="0" y="0"/>
                  </a:lnTo>
                  <a:lnTo>
                    <a:pt x="0" y="157276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80071" y="3204527"/>
              <a:ext cx="201993" cy="1062094"/>
            </a:xfrm>
            <a:custGeom>
              <a:avLst/>
              <a:gdLst/>
              <a:ahLst/>
              <a:cxnLst/>
              <a:rect l="l" t="t" r="r" b="b"/>
              <a:pathLst>
                <a:path w="236219" h="1242060">
                  <a:moveTo>
                    <a:pt x="0" y="1242060"/>
                  </a:moveTo>
                  <a:lnTo>
                    <a:pt x="236220" y="1242060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124206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33233" y="3204527"/>
              <a:ext cx="200907" cy="831864"/>
            </a:xfrm>
            <a:custGeom>
              <a:avLst/>
              <a:gdLst/>
              <a:ahLst/>
              <a:cxnLst/>
              <a:rect l="l" t="t" r="r" b="b"/>
              <a:pathLst>
                <a:path w="234950" h="972820">
                  <a:moveTo>
                    <a:pt x="0" y="972312"/>
                  </a:moveTo>
                  <a:lnTo>
                    <a:pt x="234696" y="972312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972312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86395" y="3204527"/>
              <a:ext cx="200907" cy="654306"/>
            </a:xfrm>
            <a:custGeom>
              <a:avLst/>
              <a:gdLst/>
              <a:ahLst/>
              <a:cxnLst/>
              <a:rect l="l" t="t" r="r" b="b"/>
              <a:pathLst>
                <a:path w="234950" h="765175">
                  <a:moveTo>
                    <a:pt x="0" y="765048"/>
                  </a:moveTo>
                  <a:lnTo>
                    <a:pt x="234695" y="765048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76504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38255" y="3204527"/>
              <a:ext cx="201993" cy="477291"/>
            </a:xfrm>
            <a:custGeom>
              <a:avLst/>
              <a:gdLst/>
              <a:ahLst/>
              <a:cxnLst/>
              <a:rect l="l" t="t" r="r" b="b"/>
              <a:pathLst>
                <a:path w="236219" h="558164">
                  <a:moveTo>
                    <a:pt x="0" y="557784"/>
                  </a:moveTo>
                  <a:lnTo>
                    <a:pt x="236219" y="557784"/>
                  </a:lnTo>
                  <a:lnTo>
                    <a:pt x="236219" y="0"/>
                  </a:lnTo>
                  <a:lnTo>
                    <a:pt x="0" y="0"/>
                  </a:lnTo>
                  <a:lnTo>
                    <a:pt x="0" y="55778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91418" y="3204527"/>
              <a:ext cx="201993" cy="336656"/>
            </a:xfrm>
            <a:custGeom>
              <a:avLst/>
              <a:gdLst/>
              <a:ahLst/>
              <a:cxnLst/>
              <a:rect l="l" t="t" r="r" b="b"/>
              <a:pathLst>
                <a:path w="236220" h="393700">
                  <a:moveTo>
                    <a:pt x="0" y="393191"/>
                  </a:moveTo>
                  <a:lnTo>
                    <a:pt x="236219" y="393191"/>
                  </a:lnTo>
                  <a:lnTo>
                    <a:pt x="236219" y="0"/>
                  </a:lnTo>
                  <a:lnTo>
                    <a:pt x="0" y="0"/>
                  </a:lnTo>
                  <a:lnTo>
                    <a:pt x="0" y="39319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144580" y="3204527"/>
              <a:ext cx="201993" cy="177559"/>
            </a:xfrm>
            <a:custGeom>
              <a:avLst/>
              <a:gdLst/>
              <a:ahLst/>
              <a:cxnLst/>
              <a:rect l="l" t="t" r="r" b="b"/>
              <a:pathLst>
                <a:path w="236220" h="207645">
                  <a:moveTo>
                    <a:pt x="0" y="207263"/>
                  </a:moveTo>
                  <a:lnTo>
                    <a:pt x="236220" y="207263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20726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97742" y="3204527"/>
              <a:ext cx="201993" cy="53756"/>
            </a:xfrm>
            <a:custGeom>
              <a:avLst/>
              <a:gdLst/>
              <a:ahLst/>
              <a:cxnLst/>
              <a:rect l="l" t="t" r="r" b="b"/>
              <a:pathLst>
                <a:path w="236220" h="62864">
                  <a:moveTo>
                    <a:pt x="0" y="62484"/>
                  </a:moveTo>
                  <a:lnTo>
                    <a:pt x="236220" y="62484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50906" y="3115911"/>
              <a:ext cx="201993" cy="89050"/>
            </a:xfrm>
            <a:custGeom>
              <a:avLst/>
              <a:gdLst/>
              <a:ahLst/>
              <a:cxnLst/>
              <a:rect l="l" t="t" r="r" b="b"/>
              <a:pathLst>
                <a:path w="236220" h="104139">
                  <a:moveTo>
                    <a:pt x="0" y="0"/>
                  </a:moveTo>
                  <a:lnTo>
                    <a:pt x="236219" y="0"/>
                  </a:lnTo>
                  <a:lnTo>
                    <a:pt x="236219" y="103631"/>
                  </a:lnTo>
                  <a:lnTo>
                    <a:pt x="0" y="1036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04067" y="2992108"/>
              <a:ext cx="201993" cy="212853"/>
            </a:xfrm>
            <a:custGeom>
              <a:avLst/>
              <a:gdLst/>
              <a:ahLst/>
              <a:cxnLst/>
              <a:rect l="l" t="t" r="r" b="b"/>
              <a:pathLst>
                <a:path w="236220" h="248920">
                  <a:moveTo>
                    <a:pt x="0" y="0"/>
                  </a:moveTo>
                  <a:lnTo>
                    <a:pt x="236220" y="0"/>
                  </a:lnTo>
                  <a:lnTo>
                    <a:pt x="236220" y="248412"/>
                  </a:lnTo>
                  <a:lnTo>
                    <a:pt x="0" y="2484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57231" y="2938677"/>
              <a:ext cx="200907" cy="266067"/>
            </a:xfrm>
            <a:custGeom>
              <a:avLst/>
              <a:gdLst/>
              <a:ahLst/>
              <a:cxnLst/>
              <a:rect l="l" t="t" r="r" b="b"/>
              <a:pathLst>
                <a:path w="234950" h="311150">
                  <a:moveTo>
                    <a:pt x="0" y="0"/>
                  </a:moveTo>
                  <a:lnTo>
                    <a:pt x="234696" y="0"/>
                  </a:lnTo>
                  <a:lnTo>
                    <a:pt x="234696" y="310896"/>
                  </a:lnTo>
                  <a:lnTo>
                    <a:pt x="0" y="3108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10393" y="2850062"/>
              <a:ext cx="200907" cy="354574"/>
            </a:xfrm>
            <a:custGeom>
              <a:avLst/>
              <a:gdLst/>
              <a:ahLst/>
              <a:cxnLst/>
              <a:rect l="l" t="t" r="r" b="b"/>
              <a:pathLst>
                <a:path w="234950" h="414654">
                  <a:moveTo>
                    <a:pt x="0" y="0"/>
                  </a:moveTo>
                  <a:lnTo>
                    <a:pt x="234695" y="0"/>
                  </a:lnTo>
                  <a:lnTo>
                    <a:pt x="234695" y="414527"/>
                  </a:lnTo>
                  <a:lnTo>
                    <a:pt x="0" y="4145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262252" y="2744503"/>
              <a:ext cx="201993" cy="460458"/>
            </a:xfrm>
            <a:custGeom>
              <a:avLst/>
              <a:gdLst/>
              <a:ahLst/>
              <a:cxnLst/>
              <a:rect l="l" t="t" r="r" b="b"/>
              <a:pathLst>
                <a:path w="236220" h="538479">
                  <a:moveTo>
                    <a:pt x="0" y="0"/>
                  </a:moveTo>
                  <a:lnTo>
                    <a:pt x="236220" y="0"/>
                  </a:lnTo>
                  <a:lnTo>
                    <a:pt x="236220" y="537972"/>
                  </a:lnTo>
                  <a:lnTo>
                    <a:pt x="0" y="5379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615415" y="2655887"/>
              <a:ext cx="201993" cy="548966"/>
            </a:xfrm>
            <a:custGeom>
              <a:avLst/>
              <a:gdLst/>
              <a:ahLst/>
              <a:cxnLst/>
              <a:rect l="l" t="t" r="r" b="b"/>
              <a:pathLst>
                <a:path w="236220" h="641985">
                  <a:moveTo>
                    <a:pt x="0" y="0"/>
                  </a:moveTo>
                  <a:lnTo>
                    <a:pt x="236219" y="0"/>
                  </a:lnTo>
                  <a:lnTo>
                    <a:pt x="236219" y="641603"/>
                  </a:lnTo>
                  <a:lnTo>
                    <a:pt x="0" y="64160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968577" y="2532085"/>
              <a:ext cx="201993" cy="672768"/>
            </a:xfrm>
            <a:custGeom>
              <a:avLst/>
              <a:gdLst/>
              <a:ahLst/>
              <a:cxnLst/>
              <a:rect l="l" t="t" r="r" b="b"/>
              <a:pathLst>
                <a:path w="236220" h="786764">
                  <a:moveTo>
                    <a:pt x="0" y="0"/>
                  </a:moveTo>
                  <a:lnTo>
                    <a:pt x="236220" y="0"/>
                  </a:lnTo>
                  <a:lnTo>
                    <a:pt x="236220" y="786384"/>
                  </a:lnTo>
                  <a:lnTo>
                    <a:pt x="0" y="78638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321740" y="2478654"/>
              <a:ext cx="201993" cy="725981"/>
            </a:xfrm>
            <a:custGeom>
              <a:avLst/>
              <a:gdLst/>
              <a:ahLst/>
              <a:cxnLst/>
              <a:rect l="l" t="t" r="r" b="b"/>
              <a:pathLst>
                <a:path w="236220" h="848995">
                  <a:moveTo>
                    <a:pt x="0" y="0"/>
                  </a:moveTo>
                  <a:lnTo>
                    <a:pt x="236220" y="0"/>
                  </a:lnTo>
                  <a:lnTo>
                    <a:pt x="236220" y="848867"/>
                  </a:lnTo>
                  <a:lnTo>
                    <a:pt x="0" y="8488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74903" y="2373097"/>
              <a:ext cx="201993" cy="831864"/>
            </a:xfrm>
            <a:custGeom>
              <a:avLst/>
              <a:gdLst/>
              <a:ahLst/>
              <a:cxnLst/>
              <a:rect l="l" t="t" r="r" b="b"/>
              <a:pathLst>
                <a:path w="236220" h="972820">
                  <a:moveTo>
                    <a:pt x="0" y="0"/>
                  </a:moveTo>
                  <a:lnTo>
                    <a:pt x="236220" y="0"/>
                  </a:lnTo>
                  <a:lnTo>
                    <a:pt x="236220" y="972312"/>
                  </a:lnTo>
                  <a:lnTo>
                    <a:pt x="0" y="97231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028065" y="2284480"/>
              <a:ext cx="201993" cy="920373"/>
            </a:xfrm>
            <a:custGeom>
              <a:avLst/>
              <a:gdLst/>
              <a:ahLst/>
              <a:cxnLst/>
              <a:rect l="l" t="t" r="r" b="b"/>
              <a:pathLst>
                <a:path w="236220" h="1076325">
                  <a:moveTo>
                    <a:pt x="0" y="0"/>
                  </a:moveTo>
                  <a:lnTo>
                    <a:pt x="236220" y="0"/>
                  </a:lnTo>
                  <a:lnTo>
                    <a:pt x="236220" y="1075943"/>
                  </a:lnTo>
                  <a:lnTo>
                    <a:pt x="0" y="10759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381227" y="2177618"/>
              <a:ext cx="200907" cy="1027343"/>
            </a:xfrm>
            <a:custGeom>
              <a:avLst/>
              <a:gdLst/>
              <a:ahLst/>
              <a:cxnLst/>
              <a:rect l="l" t="t" r="r" b="b"/>
              <a:pathLst>
                <a:path w="234950" h="1201420">
                  <a:moveTo>
                    <a:pt x="0" y="0"/>
                  </a:moveTo>
                  <a:lnTo>
                    <a:pt x="234696" y="0"/>
                  </a:lnTo>
                  <a:lnTo>
                    <a:pt x="234696" y="1200912"/>
                  </a:lnTo>
                  <a:lnTo>
                    <a:pt x="0" y="12009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34391" y="2160678"/>
              <a:ext cx="200907" cy="1044175"/>
            </a:xfrm>
            <a:custGeom>
              <a:avLst/>
              <a:gdLst/>
              <a:ahLst/>
              <a:cxnLst/>
              <a:rect l="l" t="t" r="r" b="b"/>
              <a:pathLst>
                <a:path w="234950" h="1221104">
                  <a:moveTo>
                    <a:pt x="0" y="0"/>
                  </a:moveTo>
                  <a:lnTo>
                    <a:pt x="234695" y="0"/>
                  </a:lnTo>
                  <a:lnTo>
                    <a:pt x="234695" y="1220724"/>
                  </a:lnTo>
                  <a:lnTo>
                    <a:pt x="0" y="12207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086249" y="2089003"/>
              <a:ext cx="201993" cy="1115850"/>
            </a:xfrm>
            <a:custGeom>
              <a:avLst/>
              <a:gdLst/>
              <a:ahLst/>
              <a:cxnLst/>
              <a:rect l="l" t="t" r="r" b="b"/>
              <a:pathLst>
                <a:path w="236220" h="1304925">
                  <a:moveTo>
                    <a:pt x="0" y="0"/>
                  </a:moveTo>
                  <a:lnTo>
                    <a:pt x="236220" y="0"/>
                  </a:lnTo>
                  <a:lnTo>
                    <a:pt x="236220" y="1304543"/>
                  </a:lnTo>
                  <a:lnTo>
                    <a:pt x="0" y="13045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8118" y="3204418"/>
              <a:ext cx="7766427" cy="0"/>
            </a:xfrm>
            <a:custGeom>
              <a:avLst/>
              <a:gdLst/>
              <a:ahLst/>
              <a:cxnLst/>
              <a:rect l="l" t="t" r="r" b="b"/>
              <a:pathLst>
                <a:path w="9082405">
                  <a:moveTo>
                    <a:pt x="0" y="0"/>
                  </a:moveTo>
                  <a:lnTo>
                    <a:pt x="90819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653763" y="481906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89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344532" y="5602834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1006926" y="458894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76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1359871" y="430593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1713034" y="407570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2066196" y="389879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2419033" y="372178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2772196" y="358006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3125140" y="342074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3520006" y="3296944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3899231" y="2882858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4209063" y="2758729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4562226" y="2705842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4915172" y="2617226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5268333" y="2511125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5621279" y="2422508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5974442" y="2298706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6327604" y="2245601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6680442" y="2139501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7033603" y="2050884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52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7386549" y="1944783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58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7739712" y="1927082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59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8092875" y="1856167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276622" y="4900076"/>
              <a:ext cx="238374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-1</a:t>
              </a:r>
              <a:r>
                <a:rPr sz="855" spc="-9" dirty="0">
                  <a:latin typeface="Arial"/>
                  <a:cs typeface="Arial"/>
                </a:rPr>
                <a:t>0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337090" y="4546153"/>
              <a:ext cx="178645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-80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337090" y="4192122"/>
              <a:ext cx="178645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-60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337090" y="3838198"/>
              <a:ext cx="178645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-40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337090" y="3484277"/>
              <a:ext cx="178645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-20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433525" y="3130354"/>
              <a:ext cx="81992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373319" y="2776431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20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373319" y="2422183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40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373319" y="2068260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60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373319" y="1714337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80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619098" y="5041797"/>
              <a:ext cx="772570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1273861" y="1066330"/>
              <a:ext cx="6172743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Muuttoliikkeen (kokonaisnettomuutto) ennuste Pieksämäellä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188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>
            <a:extLst>
              <a:ext uri="{FF2B5EF4-FFF2-40B4-BE49-F238E27FC236}">
                <a16:creationId xmlns:a16="http://schemas.microsoft.com/office/drawing/2014/main" id="{3BDAB53F-443C-4D4E-A01D-EEBD18E6CEB1}"/>
              </a:ext>
            </a:extLst>
          </p:cNvPr>
          <p:cNvGrpSpPr/>
          <p:nvPr/>
        </p:nvGrpSpPr>
        <p:grpSpPr>
          <a:xfrm>
            <a:off x="467544" y="692696"/>
            <a:ext cx="7992888" cy="4572909"/>
            <a:chOff x="200516" y="1083271"/>
            <a:chExt cx="7992888" cy="4572909"/>
          </a:xfrm>
        </p:grpSpPr>
        <p:sp>
          <p:nvSpPr>
            <p:cNvPr id="2" name="object 2"/>
            <p:cNvSpPr/>
            <p:nvPr/>
          </p:nvSpPr>
          <p:spPr>
            <a:xfrm>
              <a:off x="874924" y="4243164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4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74924" y="3732316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4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4924" y="3221468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4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924" y="2710620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4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4924" y="2199773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4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4924" y="1689468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4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924" y="1689468"/>
              <a:ext cx="7257643" cy="3064652"/>
            </a:xfrm>
            <a:custGeom>
              <a:avLst/>
              <a:gdLst/>
              <a:ahLst/>
              <a:cxnLst/>
              <a:rect l="l" t="t" r="r" b="b"/>
              <a:pathLst>
                <a:path w="8487410" h="3583940">
                  <a:moveTo>
                    <a:pt x="0" y="3583813"/>
                  </a:moveTo>
                  <a:lnTo>
                    <a:pt x="8487410" y="3583813"/>
                  </a:lnTo>
                  <a:lnTo>
                    <a:pt x="8487410" y="0"/>
                  </a:lnTo>
                  <a:lnTo>
                    <a:pt x="0" y="0"/>
                  </a:lnTo>
                  <a:lnTo>
                    <a:pt x="0" y="35838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924" y="4754011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4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9875" y="4217209"/>
              <a:ext cx="6928046" cy="204708"/>
            </a:xfrm>
            <a:custGeom>
              <a:avLst/>
              <a:gdLst/>
              <a:ahLst/>
              <a:cxnLst/>
              <a:rect l="l" t="t" r="r" b="b"/>
              <a:pathLst>
                <a:path w="8101965" h="239395">
                  <a:moveTo>
                    <a:pt x="0" y="0"/>
                  </a:moveTo>
                  <a:lnTo>
                    <a:pt x="385648" y="18161"/>
                  </a:lnTo>
                  <a:lnTo>
                    <a:pt x="771220" y="37973"/>
                  </a:lnTo>
                  <a:lnTo>
                    <a:pt x="1156792" y="56261"/>
                  </a:lnTo>
                  <a:lnTo>
                    <a:pt x="1543888" y="76073"/>
                  </a:lnTo>
                  <a:lnTo>
                    <a:pt x="1929460" y="92837"/>
                  </a:lnTo>
                  <a:lnTo>
                    <a:pt x="2315032" y="105029"/>
                  </a:lnTo>
                  <a:lnTo>
                    <a:pt x="2700604" y="129412"/>
                  </a:lnTo>
                  <a:lnTo>
                    <a:pt x="3086176" y="141605"/>
                  </a:lnTo>
                  <a:lnTo>
                    <a:pt x="3471748" y="156844"/>
                  </a:lnTo>
                  <a:lnTo>
                    <a:pt x="3857320" y="170561"/>
                  </a:lnTo>
                  <a:lnTo>
                    <a:pt x="4244416" y="182753"/>
                  </a:lnTo>
                  <a:lnTo>
                    <a:pt x="4629988" y="191897"/>
                  </a:lnTo>
                  <a:lnTo>
                    <a:pt x="5015560" y="201041"/>
                  </a:lnTo>
                  <a:lnTo>
                    <a:pt x="5401132" y="205612"/>
                  </a:lnTo>
                  <a:lnTo>
                    <a:pt x="5786704" y="213232"/>
                  </a:lnTo>
                  <a:lnTo>
                    <a:pt x="6172276" y="217805"/>
                  </a:lnTo>
                  <a:lnTo>
                    <a:pt x="6557848" y="222376"/>
                  </a:lnTo>
                  <a:lnTo>
                    <a:pt x="6944944" y="228473"/>
                  </a:lnTo>
                  <a:lnTo>
                    <a:pt x="7330516" y="231521"/>
                  </a:lnTo>
                  <a:lnTo>
                    <a:pt x="7716088" y="236093"/>
                  </a:lnTo>
                  <a:lnTo>
                    <a:pt x="8101660" y="239141"/>
                  </a:lnTo>
                </a:path>
              </a:pathLst>
            </a:custGeom>
            <a:ln w="380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9875" y="2214216"/>
              <a:ext cx="6928046" cy="753130"/>
            </a:xfrm>
            <a:custGeom>
              <a:avLst/>
              <a:gdLst/>
              <a:ahLst/>
              <a:cxnLst/>
              <a:rect l="l" t="t" r="r" b="b"/>
              <a:pathLst>
                <a:path w="8101965" h="880744">
                  <a:moveTo>
                    <a:pt x="0" y="0"/>
                  </a:moveTo>
                  <a:lnTo>
                    <a:pt x="385648" y="86740"/>
                  </a:lnTo>
                  <a:lnTo>
                    <a:pt x="771220" y="164464"/>
                  </a:lnTo>
                  <a:lnTo>
                    <a:pt x="1156792" y="239140"/>
                  </a:lnTo>
                  <a:lnTo>
                    <a:pt x="1543888" y="298576"/>
                  </a:lnTo>
                  <a:lnTo>
                    <a:pt x="1929460" y="356488"/>
                  </a:lnTo>
                  <a:lnTo>
                    <a:pt x="2315032" y="423545"/>
                  </a:lnTo>
                  <a:lnTo>
                    <a:pt x="2700604" y="472313"/>
                  </a:lnTo>
                  <a:lnTo>
                    <a:pt x="3086176" y="525652"/>
                  </a:lnTo>
                  <a:lnTo>
                    <a:pt x="3471748" y="569849"/>
                  </a:lnTo>
                  <a:lnTo>
                    <a:pt x="3857320" y="620140"/>
                  </a:lnTo>
                  <a:lnTo>
                    <a:pt x="4244416" y="665861"/>
                  </a:lnTo>
                  <a:lnTo>
                    <a:pt x="4629988" y="700913"/>
                  </a:lnTo>
                  <a:lnTo>
                    <a:pt x="5015560" y="732916"/>
                  </a:lnTo>
                  <a:lnTo>
                    <a:pt x="5401132" y="766445"/>
                  </a:lnTo>
                  <a:lnTo>
                    <a:pt x="5786704" y="790828"/>
                  </a:lnTo>
                  <a:lnTo>
                    <a:pt x="6172276" y="810640"/>
                  </a:lnTo>
                  <a:lnTo>
                    <a:pt x="6557848" y="825881"/>
                  </a:lnTo>
                  <a:lnTo>
                    <a:pt x="6944944" y="838073"/>
                  </a:lnTo>
                  <a:lnTo>
                    <a:pt x="7330516" y="847216"/>
                  </a:lnTo>
                  <a:lnTo>
                    <a:pt x="7716088" y="862457"/>
                  </a:lnTo>
                  <a:lnTo>
                    <a:pt x="8101660" y="880745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9875" y="3188563"/>
              <a:ext cx="6928046" cy="154753"/>
            </a:xfrm>
            <a:custGeom>
              <a:avLst/>
              <a:gdLst/>
              <a:ahLst/>
              <a:cxnLst/>
              <a:rect l="l" t="t" r="r" b="b"/>
              <a:pathLst>
                <a:path w="8101965" h="180975">
                  <a:moveTo>
                    <a:pt x="0" y="154304"/>
                  </a:moveTo>
                  <a:lnTo>
                    <a:pt x="385648" y="126872"/>
                  </a:lnTo>
                  <a:lnTo>
                    <a:pt x="771220" y="104012"/>
                  </a:lnTo>
                  <a:lnTo>
                    <a:pt x="1156792" y="79628"/>
                  </a:lnTo>
                  <a:lnTo>
                    <a:pt x="1543888" y="67437"/>
                  </a:lnTo>
                  <a:lnTo>
                    <a:pt x="1929460" y="56768"/>
                  </a:lnTo>
                  <a:lnTo>
                    <a:pt x="2315032" y="40004"/>
                  </a:lnTo>
                  <a:lnTo>
                    <a:pt x="2700604" y="27812"/>
                  </a:lnTo>
                  <a:lnTo>
                    <a:pt x="3086176" y="18668"/>
                  </a:lnTo>
                  <a:lnTo>
                    <a:pt x="3471748" y="15620"/>
                  </a:lnTo>
                  <a:lnTo>
                    <a:pt x="3857320" y="4952"/>
                  </a:lnTo>
                  <a:lnTo>
                    <a:pt x="4244416" y="0"/>
                  </a:lnTo>
                  <a:lnTo>
                    <a:pt x="4629988" y="6476"/>
                  </a:lnTo>
                  <a:lnTo>
                    <a:pt x="5015560" y="15620"/>
                  </a:lnTo>
                  <a:lnTo>
                    <a:pt x="5401132" y="24764"/>
                  </a:lnTo>
                  <a:lnTo>
                    <a:pt x="5786704" y="41528"/>
                  </a:lnTo>
                  <a:lnTo>
                    <a:pt x="6172276" y="61340"/>
                  </a:lnTo>
                  <a:lnTo>
                    <a:pt x="6557848" y="85725"/>
                  </a:lnTo>
                  <a:lnTo>
                    <a:pt x="6944944" y="110108"/>
                  </a:lnTo>
                  <a:lnTo>
                    <a:pt x="7330516" y="139064"/>
                  </a:lnTo>
                  <a:lnTo>
                    <a:pt x="7716088" y="161925"/>
                  </a:lnTo>
                  <a:lnTo>
                    <a:pt x="8101660" y="180593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7822355" y="4214819"/>
              <a:ext cx="291587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spc="-81" dirty="0">
                  <a:latin typeface="Arial"/>
                  <a:cs typeface="Arial"/>
                </a:rPr>
                <a:t> </a:t>
              </a:r>
              <a:r>
                <a:rPr sz="855" spc="-9" dirty="0">
                  <a:latin typeface="Arial"/>
                  <a:cs typeface="Arial"/>
                </a:rPr>
                <a:t>301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822355" y="3135784"/>
              <a:ext cx="291587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5</a:t>
              </a:r>
              <a:r>
                <a:rPr sz="855" spc="-81" dirty="0">
                  <a:latin typeface="Arial"/>
                  <a:cs typeface="Arial"/>
                </a:rPr>
                <a:t> </a:t>
              </a:r>
              <a:r>
                <a:rPr sz="855" spc="-9" dirty="0">
                  <a:latin typeface="Arial"/>
                  <a:cs typeface="Arial"/>
                </a:rPr>
                <a:t>525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741337" y="4695260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572184" y="4184195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86" dirty="0">
                  <a:latin typeface="Arial"/>
                  <a:cs typeface="Arial"/>
                </a:rPr>
                <a:t> </a:t>
              </a:r>
              <a:r>
                <a:rPr sz="68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572184" y="3673347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572184" y="316249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6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72184" y="2651651"/>
              <a:ext cx="7542171" cy="2368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8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 marR="4344" algn="r">
                <a:spcBef>
                  <a:spcPts val="30"/>
                </a:spcBef>
              </a:pPr>
              <a:r>
                <a:rPr sz="855" spc="-4" dirty="0">
                  <a:latin typeface="Arial"/>
                  <a:cs typeface="Arial"/>
                </a:rPr>
                <a:t>6</a:t>
              </a:r>
              <a:r>
                <a:rPr sz="855" spc="-81" dirty="0">
                  <a:latin typeface="Arial"/>
                  <a:cs typeface="Arial"/>
                </a:rPr>
                <a:t> </a:t>
              </a:r>
              <a:r>
                <a:rPr sz="855" spc="-9" dirty="0">
                  <a:latin typeface="Arial"/>
                  <a:cs typeface="Arial"/>
                </a:rPr>
                <a:t>996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523705" y="2140804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523705" y="1629956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12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884166" y="4821777"/>
              <a:ext cx="73092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1988766" y="1083271"/>
              <a:ext cx="4676798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Väestöennuste </a:t>
              </a:r>
              <a:r>
                <a:rPr sz="1368" b="1" spc="-9" dirty="0">
                  <a:latin typeface="Arial"/>
                  <a:cs typeface="Arial"/>
                </a:rPr>
                <a:t>ikäryhmittäin </a:t>
              </a:r>
              <a:r>
                <a:rPr sz="1368" b="1" spc="-4" dirty="0">
                  <a:latin typeface="Arial"/>
                  <a:cs typeface="Arial"/>
                </a:rPr>
                <a:t>Pieksämäellä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18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915762" y="1689402"/>
              <a:ext cx="2073147" cy="203079"/>
            </a:xfrm>
            <a:custGeom>
              <a:avLst/>
              <a:gdLst/>
              <a:ahLst/>
              <a:cxnLst/>
              <a:rect l="l" t="t" r="r" b="b"/>
              <a:pathLst>
                <a:path w="2424429" h="237489">
                  <a:moveTo>
                    <a:pt x="0" y="236931"/>
                  </a:moveTo>
                  <a:lnTo>
                    <a:pt x="2424176" y="236931"/>
                  </a:lnTo>
                  <a:lnTo>
                    <a:pt x="2424176" y="0"/>
                  </a:lnTo>
                  <a:lnTo>
                    <a:pt x="0" y="0"/>
                  </a:lnTo>
                  <a:lnTo>
                    <a:pt x="0" y="2369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68018" y="1790790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288257" y="1702717"/>
              <a:ext cx="2101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-14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635120" y="1790790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3855466" y="1702717"/>
              <a:ext cx="4278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15 </a:t>
              </a:r>
              <a:r>
                <a:rPr sz="1026" dirty="0">
                  <a:latin typeface="Arial"/>
                  <a:cs typeface="Arial"/>
                </a:rPr>
                <a:t>-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64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419636" y="1790790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4639983" y="1702717"/>
              <a:ext cx="24597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65</a:t>
              </a:r>
              <a:r>
                <a:rPr sz="1026" spc="-90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-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DD7F0BBF-F068-4018-8426-B87B1A2A3955}"/>
              </a:ext>
            </a:extLst>
          </p:cNvPr>
          <p:cNvGrpSpPr/>
          <p:nvPr/>
        </p:nvGrpSpPr>
        <p:grpSpPr>
          <a:xfrm>
            <a:off x="467544" y="548680"/>
            <a:ext cx="7366229" cy="4966560"/>
            <a:chOff x="590444" y="757475"/>
            <a:chExt cx="7366229" cy="4966560"/>
          </a:xfrm>
        </p:grpSpPr>
        <p:sp>
          <p:nvSpPr>
            <p:cNvPr id="20" name="object 20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Lähde: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ETELÄ-SAVON MAAKUNTALIITTO </a:t>
              </a: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/ Tilastokeskus,</a:t>
              </a:r>
              <a:r>
                <a:rPr kumimoji="0" sz="941" b="0" i="0" u="none" strike="noStrike" kern="1200" cap="none" spc="188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Statfin/Kansantalous/Aluetilinpito</a:t>
              </a:r>
              <a:endParaRPr kumimoji="0" sz="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47F2D70C-7035-4F48-82C5-2C103FE33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444" y="757475"/>
              <a:ext cx="7366229" cy="4478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22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02FCF0A2-31AE-486B-9982-4EA739894F55}"/>
              </a:ext>
            </a:extLst>
          </p:cNvPr>
          <p:cNvGrpSpPr/>
          <p:nvPr/>
        </p:nvGrpSpPr>
        <p:grpSpPr>
          <a:xfrm>
            <a:off x="395536" y="620688"/>
            <a:ext cx="7355802" cy="4901400"/>
            <a:chOff x="518436" y="822635"/>
            <a:chExt cx="7355802" cy="4901400"/>
          </a:xfrm>
        </p:grpSpPr>
        <p:sp>
          <p:nvSpPr>
            <p:cNvPr id="13" name="object 13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Lähde: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ETELÄ-SAVON MAAKUNTALIITTO </a:t>
              </a: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/ Tilastokeskus,</a:t>
              </a:r>
              <a:r>
                <a:rPr kumimoji="0" sz="941" b="0" i="0" u="none" strike="noStrike" kern="1200" cap="none" spc="188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Statfin/Kansantalous/Aluetilinpito</a:t>
              </a:r>
              <a:endParaRPr kumimoji="0" sz="94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70A13480-5F32-40A0-9859-092FB4828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436" y="822635"/>
              <a:ext cx="7355802" cy="4472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01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E00239A9-1737-432A-91C5-C742AE3F7FF3}"/>
              </a:ext>
            </a:extLst>
          </p:cNvPr>
          <p:cNvGrpSpPr/>
          <p:nvPr/>
        </p:nvGrpSpPr>
        <p:grpSpPr>
          <a:xfrm>
            <a:off x="539552" y="476672"/>
            <a:ext cx="7560840" cy="4949769"/>
            <a:chOff x="200516" y="706411"/>
            <a:chExt cx="7560840" cy="4949769"/>
          </a:xfrm>
        </p:grpSpPr>
        <p:sp>
          <p:nvSpPr>
            <p:cNvPr id="9" name="object 9"/>
            <p:cNvSpPr txBox="1"/>
            <p:nvPr/>
          </p:nvSpPr>
          <p:spPr>
            <a:xfrm>
              <a:off x="200516" y="5511397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97F6B2C0-ED7F-4D37-B342-CC6BEF2C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706411"/>
              <a:ext cx="7437828" cy="4522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Ryhmä 57">
            <a:extLst>
              <a:ext uri="{FF2B5EF4-FFF2-40B4-BE49-F238E27FC236}">
                <a16:creationId xmlns:a16="http://schemas.microsoft.com/office/drawing/2014/main" id="{6D5B1C6E-0227-4430-BC2D-526737D3861E}"/>
              </a:ext>
            </a:extLst>
          </p:cNvPr>
          <p:cNvGrpSpPr/>
          <p:nvPr/>
        </p:nvGrpSpPr>
        <p:grpSpPr>
          <a:xfrm>
            <a:off x="395536" y="692696"/>
            <a:ext cx="7923982" cy="4557271"/>
            <a:chOff x="200516" y="1098909"/>
            <a:chExt cx="7923982" cy="4557271"/>
          </a:xfrm>
        </p:grpSpPr>
        <p:sp>
          <p:nvSpPr>
            <p:cNvPr id="2" name="object 2"/>
            <p:cNvSpPr/>
            <p:nvPr/>
          </p:nvSpPr>
          <p:spPr>
            <a:xfrm>
              <a:off x="7794336" y="4634118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0" y="0"/>
                  </a:moveTo>
                  <a:lnTo>
                    <a:pt x="3859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310011" y="4634118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24383" y="4634118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0058" y="4634118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54429" y="4634118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9613" y="4634118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94336" y="4264014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0" y="0"/>
                  </a:moveTo>
                  <a:lnTo>
                    <a:pt x="3859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10011" y="4264014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24383" y="4264014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40058" y="4264014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54429" y="4264014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9613" y="4264014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94336" y="3892607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0" y="0"/>
                  </a:moveTo>
                  <a:lnTo>
                    <a:pt x="3859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40057" y="3892607"/>
              <a:ext cx="3629364" cy="0"/>
            </a:xfrm>
            <a:custGeom>
              <a:avLst/>
              <a:gdLst/>
              <a:ahLst/>
              <a:cxnLst/>
              <a:rect l="l" t="t" r="r" b="b"/>
              <a:pathLst>
                <a:path w="4244340">
                  <a:moveTo>
                    <a:pt x="0" y="0"/>
                  </a:moveTo>
                  <a:lnTo>
                    <a:pt x="42443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54429" y="3892607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9613" y="3892607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94336" y="3521200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0" y="0"/>
                  </a:moveTo>
                  <a:lnTo>
                    <a:pt x="3859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40057" y="3521200"/>
              <a:ext cx="3629364" cy="0"/>
            </a:xfrm>
            <a:custGeom>
              <a:avLst/>
              <a:gdLst/>
              <a:ahLst/>
              <a:cxnLst/>
              <a:rect l="l" t="t" r="r" b="b"/>
              <a:pathLst>
                <a:path w="4244340">
                  <a:moveTo>
                    <a:pt x="0" y="0"/>
                  </a:moveTo>
                  <a:lnTo>
                    <a:pt x="42443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54429" y="3521200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9613" y="3521200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40057" y="3149793"/>
              <a:ext cx="4784310" cy="0"/>
            </a:xfrm>
            <a:custGeom>
              <a:avLst/>
              <a:gdLst/>
              <a:ahLst/>
              <a:cxnLst/>
              <a:rect l="l" t="t" r="r" b="b"/>
              <a:pathLst>
                <a:path w="5594984">
                  <a:moveTo>
                    <a:pt x="0" y="0"/>
                  </a:moveTo>
                  <a:lnTo>
                    <a:pt x="55949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9613" y="3149793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31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40057" y="2778386"/>
              <a:ext cx="4784310" cy="0"/>
            </a:xfrm>
            <a:custGeom>
              <a:avLst/>
              <a:gdLst/>
              <a:ahLst/>
              <a:cxnLst/>
              <a:rect l="l" t="t" r="r" b="b"/>
              <a:pathLst>
                <a:path w="5594984">
                  <a:moveTo>
                    <a:pt x="0" y="0"/>
                  </a:moveTo>
                  <a:lnTo>
                    <a:pt x="55949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9613" y="2778386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31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40057" y="2406979"/>
              <a:ext cx="4784310" cy="0"/>
            </a:xfrm>
            <a:custGeom>
              <a:avLst/>
              <a:gdLst/>
              <a:ahLst/>
              <a:cxnLst/>
              <a:rect l="l" t="t" r="r" b="b"/>
              <a:pathLst>
                <a:path w="5594984">
                  <a:moveTo>
                    <a:pt x="0" y="0"/>
                  </a:moveTo>
                  <a:lnTo>
                    <a:pt x="55949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9613" y="2406979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31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9613" y="2035572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9613" y="1664816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9613" y="1664816"/>
              <a:ext cx="7424885" cy="3341578"/>
            </a:xfrm>
            <a:custGeom>
              <a:avLst/>
              <a:gdLst/>
              <a:ahLst/>
              <a:cxnLst/>
              <a:rect l="l" t="t" r="r" b="b"/>
              <a:pathLst>
                <a:path w="8682990" h="3907790">
                  <a:moveTo>
                    <a:pt x="0" y="3907282"/>
                  </a:moveTo>
                  <a:lnTo>
                    <a:pt x="8682863" y="3907282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0728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9515" y="3260564"/>
              <a:ext cx="825349" cy="1745722"/>
            </a:xfrm>
            <a:custGeom>
              <a:avLst/>
              <a:gdLst/>
              <a:ahLst/>
              <a:cxnLst/>
              <a:rect l="l" t="t" r="r" b="b"/>
              <a:pathLst>
                <a:path w="965200" h="2041525">
                  <a:moveTo>
                    <a:pt x="964691" y="0"/>
                  </a:moveTo>
                  <a:lnTo>
                    <a:pt x="0" y="0"/>
                  </a:lnTo>
                  <a:lnTo>
                    <a:pt x="0" y="2041143"/>
                  </a:lnTo>
                  <a:lnTo>
                    <a:pt x="964691" y="2041143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15143" y="2091609"/>
              <a:ext cx="825349" cy="2914785"/>
            </a:xfrm>
            <a:custGeom>
              <a:avLst/>
              <a:gdLst/>
              <a:ahLst/>
              <a:cxnLst/>
              <a:rect l="l" t="t" r="r" b="b"/>
              <a:pathLst>
                <a:path w="965200" h="3408679">
                  <a:moveTo>
                    <a:pt x="964692" y="0"/>
                  </a:moveTo>
                  <a:lnTo>
                    <a:pt x="0" y="0"/>
                  </a:lnTo>
                  <a:lnTo>
                    <a:pt x="0" y="3408172"/>
                  </a:lnTo>
                  <a:lnTo>
                    <a:pt x="964692" y="3408172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99468" y="3892608"/>
              <a:ext cx="825349" cy="1113678"/>
            </a:xfrm>
            <a:custGeom>
              <a:avLst/>
              <a:gdLst/>
              <a:ahLst/>
              <a:cxnLst/>
              <a:rect l="l" t="t" r="r" b="b"/>
              <a:pathLst>
                <a:path w="965200" h="1302385">
                  <a:moveTo>
                    <a:pt x="964692" y="0"/>
                  </a:moveTo>
                  <a:lnTo>
                    <a:pt x="0" y="0"/>
                  </a:lnTo>
                  <a:lnTo>
                    <a:pt x="0" y="1302003"/>
                  </a:lnTo>
                  <a:lnTo>
                    <a:pt x="964692" y="1302003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85096" y="3966888"/>
              <a:ext cx="825349" cy="1039288"/>
            </a:xfrm>
            <a:custGeom>
              <a:avLst/>
              <a:gdLst/>
              <a:ahLst/>
              <a:cxnLst/>
              <a:rect l="l" t="t" r="r" b="b"/>
              <a:pathLst>
                <a:path w="965200" h="1215389">
                  <a:moveTo>
                    <a:pt x="964691" y="0"/>
                  </a:moveTo>
                  <a:lnTo>
                    <a:pt x="0" y="0"/>
                  </a:lnTo>
                  <a:lnTo>
                    <a:pt x="0" y="1215135"/>
                  </a:lnTo>
                  <a:lnTo>
                    <a:pt x="964691" y="1215135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69422" y="3334845"/>
              <a:ext cx="825349" cy="1671332"/>
            </a:xfrm>
            <a:custGeom>
              <a:avLst/>
              <a:gdLst/>
              <a:ahLst/>
              <a:cxnLst/>
              <a:rect l="l" t="t" r="r" b="b"/>
              <a:pathLst>
                <a:path w="965200" h="1954529">
                  <a:moveTo>
                    <a:pt x="964692" y="0"/>
                  </a:moveTo>
                  <a:lnTo>
                    <a:pt x="0" y="0"/>
                  </a:lnTo>
                  <a:lnTo>
                    <a:pt x="0" y="1954276"/>
                  </a:lnTo>
                  <a:lnTo>
                    <a:pt x="964692" y="1954276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29515" y="3260564"/>
              <a:ext cx="825349" cy="1745722"/>
            </a:xfrm>
            <a:custGeom>
              <a:avLst/>
              <a:gdLst/>
              <a:ahLst/>
              <a:cxnLst/>
              <a:rect l="l" t="t" r="r" b="b"/>
              <a:pathLst>
                <a:path w="965200" h="2041525">
                  <a:moveTo>
                    <a:pt x="0" y="0"/>
                  </a:moveTo>
                  <a:lnTo>
                    <a:pt x="964691" y="0"/>
                  </a:lnTo>
                  <a:lnTo>
                    <a:pt x="964691" y="2041143"/>
                  </a:lnTo>
                  <a:lnTo>
                    <a:pt x="0" y="20411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15143" y="2091609"/>
              <a:ext cx="825349" cy="2914785"/>
            </a:xfrm>
            <a:custGeom>
              <a:avLst/>
              <a:gdLst/>
              <a:ahLst/>
              <a:cxnLst/>
              <a:rect l="l" t="t" r="r" b="b"/>
              <a:pathLst>
                <a:path w="965200" h="3408679">
                  <a:moveTo>
                    <a:pt x="0" y="0"/>
                  </a:moveTo>
                  <a:lnTo>
                    <a:pt x="964692" y="0"/>
                  </a:lnTo>
                  <a:lnTo>
                    <a:pt x="964692" y="3408172"/>
                  </a:lnTo>
                  <a:lnTo>
                    <a:pt x="0" y="34081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99468" y="3892608"/>
              <a:ext cx="825349" cy="1113678"/>
            </a:xfrm>
            <a:custGeom>
              <a:avLst/>
              <a:gdLst/>
              <a:ahLst/>
              <a:cxnLst/>
              <a:rect l="l" t="t" r="r" b="b"/>
              <a:pathLst>
                <a:path w="965200" h="1302385">
                  <a:moveTo>
                    <a:pt x="0" y="0"/>
                  </a:moveTo>
                  <a:lnTo>
                    <a:pt x="964692" y="0"/>
                  </a:lnTo>
                  <a:lnTo>
                    <a:pt x="964692" y="1302003"/>
                  </a:lnTo>
                  <a:lnTo>
                    <a:pt x="0" y="13020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85096" y="3966888"/>
              <a:ext cx="825349" cy="1039288"/>
            </a:xfrm>
            <a:custGeom>
              <a:avLst/>
              <a:gdLst/>
              <a:ahLst/>
              <a:cxnLst/>
              <a:rect l="l" t="t" r="r" b="b"/>
              <a:pathLst>
                <a:path w="965200" h="1215389">
                  <a:moveTo>
                    <a:pt x="0" y="0"/>
                  </a:moveTo>
                  <a:lnTo>
                    <a:pt x="964691" y="0"/>
                  </a:lnTo>
                  <a:lnTo>
                    <a:pt x="964691" y="1215135"/>
                  </a:lnTo>
                  <a:lnTo>
                    <a:pt x="0" y="12151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69422" y="3334845"/>
              <a:ext cx="825349" cy="1671332"/>
            </a:xfrm>
            <a:custGeom>
              <a:avLst/>
              <a:gdLst/>
              <a:ahLst/>
              <a:cxnLst/>
              <a:rect l="l" t="t" r="r" b="b"/>
              <a:pathLst>
                <a:path w="965200" h="1954529">
                  <a:moveTo>
                    <a:pt x="0" y="0"/>
                  </a:moveTo>
                  <a:lnTo>
                    <a:pt x="964692" y="0"/>
                  </a:lnTo>
                  <a:lnTo>
                    <a:pt x="964692" y="1954276"/>
                  </a:lnTo>
                  <a:lnTo>
                    <a:pt x="0" y="1954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9613" y="500596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1241282" y="4036935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454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200516" y="5511397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2726367" y="3452023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4211452" y="4352522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5696537" y="4389772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7181949" y="4074184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450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250558" y="4547349"/>
              <a:ext cx="348058" cy="539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380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21"/>
                </a:spcBef>
              </a:pPr>
              <a:endParaRPr sz="1454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360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50558" y="4175941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400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250558" y="3804751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420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250558" y="3433344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440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1262349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2747761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4232846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5717932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7203018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250559" y="1098909"/>
              <a:ext cx="6061972" cy="21777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77654"/>
              <a:r>
                <a:rPr sz="1368" b="1" spc="-9" dirty="0">
                  <a:latin typeface="Arial"/>
                  <a:cs typeface="Arial"/>
                </a:rPr>
                <a:t>Yritysten </a:t>
              </a:r>
              <a:r>
                <a:rPr sz="1368" b="1" spc="-4" dirty="0">
                  <a:latin typeface="Arial"/>
                  <a:cs typeface="Arial"/>
                </a:rPr>
                <a:t>toimipaikat Pieksämäellä 2013 - 2017,</a:t>
              </a:r>
              <a:r>
                <a:rPr sz="1368" b="1" spc="14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kpl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4"/>
                </a:spcBef>
              </a:pPr>
              <a:endParaRPr sz="1838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540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1454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520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1454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500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1454">
                <a:latin typeface="Times New Roman"/>
                <a:cs typeface="Times New Roman"/>
              </a:endParaRPr>
            </a:p>
            <a:p>
              <a:pPr marL="10860"/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90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480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1454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460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yhmä 49">
            <a:extLst>
              <a:ext uri="{FF2B5EF4-FFF2-40B4-BE49-F238E27FC236}">
                <a16:creationId xmlns:a16="http://schemas.microsoft.com/office/drawing/2014/main" id="{EC7C8200-1B28-4C46-B64B-388401E7C4F7}"/>
              </a:ext>
            </a:extLst>
          </p:cNvPr>
          <p:cNvGrpSpPr/>
          <p:nvPr/>
        </p:nvGrpSpPr>
        <p:grpSpPr>
          <a:xfrm>
            <a:off x="467544" y="692696"/>
            <a:ext cx="8046677" cy="4621128"/>
            <a:chOff x="200516" y="1035052"/>
            <a:chExt cx="8046677" cy="4621128"/>
          </a:xfrm>
        </p:grpSpPr>
        <p:sp>
          <p:nvSpPr>
            <p:cNvPr id="2" name="object 2"/>
            <p:cNvSpPr/>
            <p:nvPr/>
          </p:nvSpPr>
          <p:spPr>
            <a:xfrm>
              <a:off x="7916836" y="4386514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0" y="0"/>
                  </a:moveTo>
                  <a:lnTo>
                    <a:pt x="3859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432511" y="4386514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46882" y="4386514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62557" y="4386514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76928" y="4386514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2112" y="4386514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2511" y="3828750"/>
              <a:ext cx="1814682" cy="0"/>
            </a:xfrm>
            <a:custGeom>
              <a:avLst/>
              <a:gdLst/>
              <a:ahLst/>
              <a:cxnLst/>
              <a:rect l="l" t="t" r="r" b="b"/>
              <a:pathLst>
                <a:path w="2122170">
                  <a:moveTo>
                    <a:pt x="0" y="0"/>
                  </a:moveTo>
                  <a:lnTo>
                    <a:pt x="21217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6882" y="3828750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62557" y="3828750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76928" y="3828750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2112" y="3828750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46882" y="3272292"/>
              <a:ext cx="3300310" cy="0"/>
            </a:xfrm>
            <a:custGeom>
              <a:avLst/>
              <a:gdLst/>
              <a:ahLst/>
              <a:cxnLst/>
              <a:rect l="l" t="t" r="r" b="b"/>
              <a:pathLst>
                <a:path w="3859529">
                  <a:moveTo>
                    <a:pt x="0" y="0"/>
                  </a:moveTo>
                  <a:lnTo>
                    <a:pt x="38591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62557" y="3272292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76928" y="3272292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2112" y="3272292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76928" y="2715833"/>
              <a:ext cx="6269939" cy="0"/>
            </a:xfrm>
            <a:custGeom>
              <a:avLst/>
              <a:gdLst/>
              <a:ahLst/>
              <a:cxnLst/>
              <a:rect l="l" t="t" r="r" b="b"/>
              <a:pathLst>
                <a:path w="7332345">
                  <a:moveTo>
                    <a:pt x="0" y="0"/>
                  </a:moveTo>
                  <a:lnTo>
                    <a:pt x="733234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2112" y="2715833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76928" y="2158071"/>
              <a:ext cx="6269939" cy="0"/>
            </a:xfrm>
            <a:custGeom>
              <a:avLst/>
              <a:gdLst/>
              <a:ahLst/>
              <a:cxnLst/>
              <a:rect l="l" t="t" r="r" b="b"/>
              <a:pathLst>
                <a:path w="7332345">
                  <a:moveTo>
                    <a:pt x="0" y="0"/>
                  </a:moveTo>
                  <a:lnTo>
                    <a:pt x="733234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2112" y="2158071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2112" y="1601177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2112" y="1601178"/>
              <a:ext cx="7424885" cy="3342121"/>
            </a:xfrm>
            <a:custGeom>
              <a:avLst/>
              <a:gdLst/>
              <a:ahLst/>
              <a:cxnLst/>
              <a:rect l="l" t="t" r="r" b="b"/>
              <a:pathLst>
                <a:path w="8682990" h="3908425">
                  <a:moveTo>
                    <a:pt x="0" y="3908425"/>
                  </a:moveTo>
                  <a:lnTo>
                    <a:pt x="8682863" y="3908425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0842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2014" y="1954774"/>
              <a:ext cx="825349" cy="2988633"/>
            </a:xfrm>
            <a:custGeom>
              <a:avLst/>
              <a:gdLst/>
              <a:ahLst/>
              <a:cxnLst/>
              <a:rect l="l" t="t" r="r" b="b"/>
              <a:pathLst>
                <a:path w="965200" h="3495040">
                  <a:moveTo>
                    <a:pt x="964691" y="0"/>
                  </a:moveTo>
                  <a:lnTo>
                    <a:pt x="0" y="0"/>
                  </a:lnTo>
                  <a:lnTo>
                    <a:pt x="0" y="3494913"/>
                  </a:lnTo>
                  <a:lnTo>
                    <a:pt x="964691" y="3494913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37642" y="2801843"/>
              <a:ext cx="825349" cy="2141564"/>
            </a:xfrm>
            <a:custGeom>
              <a:avLst/>
              <a:gdLst/>
              <a:ahLst/>
              <a:cxnLst/>
              <a:rect l="l" t="t" r="r" b="b"/>
              <a:pathLst>
                <a:path w="965200" h="2504440">
                  <a:moveTo>
                    <a:pt x="964691" y="0"/>
                  </a:moveTo>
                  <a:lnTo>
                    <a:pt x="0" y="0"/>
                  </a:lnTo>
                  <a:lnTo>
                    <a:pt x="0" y="2504313"/>
                  </a:lnTo>
                  <a:lnTo>
                    <a:pt x="964691" y="2504313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21967" y="3102878"/>
              <a:ext cx="825349" cy="1840746"/>
            </a:xfrm>
            <a:custGeom>
              <a:avLst/>
              <a:gdLst/>
              <a:ahLst/>
              <a:cxnLst/>
              <a:rect l="l" t="t" r="r" b="b"/>
              <a:pathLst>
                <a:path w="965200" h="2152650">
                  <a:moveTo>
                    <a:pt x="964691" y="0"/>
                  </a:moveTo>
                  <a:lnTo>
                    <a:pt x="0" y="0"/>
                  </a:lnTo>
                  <a:lnTo>
                    <a:pt x="0" y="2152269"/>
                  </a:lnTo>
                  <a:lnTo>
                    <a:pt x="964691" y="2152269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07595" y="3461254"/>
              <a:ext cx="825349" cy="1482371"/>
            </a:xfrm>
            <a:custGeom>
              <a:avLst/>
              <a:gdLst/>
              <a:ahLst/>
              <a:cxnLst/>
              <a:rect l="l" t="t" r="r" b="b"/>
              <a:pathLst>
                <a:path w="965200" h="1733550">
                  <a:moveTo>
                    <a:pt x="964692" y="0"/>
                  </a:moveTo>
                  <a:lnTo>
                    <a:pt x="0" y="0"/>
                  </a:lnTo>
                  <a:lnTo>
                    <a:pt x="0" y="1733169"/>
                  </a:lnTo>
                  <a:lnTo>
                    <a:pt x="964692" y="1733169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91921" y="3870453"/>
              <a:ext cx="825349" cy="1072954"/>
            </a:xfrm>
            <a:custGeom>
              <a:avLst/>
              <a:gdLst/>
              <a:ahLst/>
              <a:cxnLst/>
              <a:rect l="l" t="t" r="r" b="b"/>
              <a:pathLst>
                <a:path w="965200" h="1254760">
                  <a:moveTo>
                    <a:pt x="964692" y="0"/>
                  </a:moveTo>
                  <a:lnTo>
                    <a:pt x="0" y="0"/>
                  </a:lnTo>
                  <a:lnTo>
                    <a:pt x="0" y="1254633"/>
                  </a:lnTo>
                  <a:lnTo>
                    <a:pt x="964692" y="1254633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52014" y="1954774"/>
              <a:ext cx="825349" cy="2988633"/>
            </a:xfrm>
            <a:custGeom>
              <a:avLst/>
              <a:gdLst/>
              <a:ahLst/>
              <a:cxnLst/>
              <a:rect l="l" t="t" r="r" b="b"/>
              <a:pathLst>
                <a:path w="965200" h="3495040">
                  <a:moveTo>
                    <a:pt x="0" y="0"/>
                  </a:moveTo>
                  <a:lnTo>
                    <a:pt x="964691" y="0"/>
                  </a:lnTo>
                  <a:lnTo>
                    <a:pt x="964691" y="3494913"/>
                  </a:lnTo>
                  <a:lnTo>
                    <a:pt x="0" y="349491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37642" y="2801843"/>
              <a:ext cx="825349" cy="2141564"/>
            </a:xfrm>
            <a:custGeom>
              <a:avLst/>
              <a:gdLst/>
              <a:ahLst/>
              <a:cxnLst/>
              <a:rect l="l" t="t" r="r" b="b"/>
              <a:pathLst>
                <a:path w="965200" h="2504440">
                  <a:moveTo>
                    <a:pt x="0" y="0"/>
                  </a:moveTo>
                  <a:lnTo>
                    <a:pt x="964691" y="0"/>
                  </a:lnTo>
                  <a:lnTo>
                    <a:pt x="964691" y="2504313"/>
                  </a:lnTo>
                  <a:lnTo>
                    <a:pt x="0" y="25043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21967" y="3102878"/>
              <a:ext cx="825349" cy="1840746"/>
            </a:xfrm>
            <a:custGeom>
              <a:avLst/>
              <a:gdLst/>
              <a:ahLst/>
              <a:cxnLst/>
              <a:rect l="l" t="t" r="r" b="b"/>
              <a:pathLst>
                <a:path w="965200" h="2152650">
                  <a:moveTo>
                    <a:pt x="0" y="0"/>
                  </a:moveTo>
                  <a:lnTo>
                    <a:pt x="964691" y="0"/>
                  </a:lnTo>
                  <a:lnTo>
                    <a:pt x="964691" y="2152269"/>
                  </a:lnTo>
                  <a:lnTo>
                    <a:pt x="0" y="215226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07595" y="3461254"/>
              <a:ext cx="825349" cy="1482371"/>
            </a:xfrm>
            <a:custGeom>
              <a:avLst/>
              <a:gdLst/>
              <a:ahLst/>
              <a:cxnLst/>
              <a:rect l="l" t="t" r="r" b="b"/>
              <a:pathLst>
                <a:path w="965200" h="1733550">
                  <a:moveTo>
                    <a:pt x="0" y="0"/>
                  </a:moveTo>
                  <a:lnTo>
                    <a:pt x="964692" y="0"/>
                  </a:lnTo>
                  <a:lnTo>
                    <a:pt x="964692" y="1733169"/>
                  </a:lnTo>
                  <a:lnTo>
                    <a:pt x="0" y="173316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91921" y="3870453"/>
              <a:ext cx="825349" cy="1072954"/>
            </a:xfrm>
            <a:custGeom>
              <a:avLst/>
              <a:gdLst/>
              <a:ahLst/>
              <a:cxnLst/>
              <a:rect l="l" t="t" r="r" b="b"/>
              <a:pathLst>
                <a:path w="965200" h="1254760">
                  <a:moveTo>
                    <a:pt x="0" y="0"/>
                  </a:moveTo>
                  <a:lnTo>
                    <a:pt x="964692" y="0"/>
                  </a:lnTo>
                  <a:lnTo>
                    <a:pt x="964692" y="1254633"/>
                  </a:lnTo>
                  <a:lnTo>
                    <a:pt x="0" y="125463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2112" y="4943299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2848865" y="3775754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969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200516" y="5511397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4333951" y="3926165"/>
              <a:ext cx="1887443" cy="3590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428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861</a:t>
              </a:r>
              <a:endParaRPr sz="1197">
                <a:latin typeface="Arial"/>
                <a:cs typeface="Arial"/>
              </a:endParaRPr>
            </a:p>
            <a:p>
              <a:pPr marR="4344" algn="r">
                <a:lnSpc>
                  <a:spcPts val="1428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7304448" y="4310602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585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373057" y="4855876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373057" y="4298657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400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373057" y="3741655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600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373057" y="3184436"/>
              <a:ext cx="1393320" cy="3549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800</a:t>
              </a:r>
              <a:endParaRPr sz="1026">
                <a:latin typeface="Arial"/>
                <a:cs typeface="Arial"/>
              </a:endParaRPr>
            </a:p>
            <a:p>
              <a:pPr marR="4344" algn="r">
                <a:spcBef>
                  <a:spcPts val="90"/>
                </a:spcBef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86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273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373057" y="2627217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373057" y="2070214"/>
              <a:ext cx="34805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1384848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2870260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355345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5840431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7325516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373058" y="1035052"/>
              <a:ext cx="6263423" cy="6512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75663"/>
              <a:r>
                <a:rPr sz="1368" b="1" spc="-9" dirty="0">
                  <a:latin typeface="Arial"/>
                  <a:cs typeface="Arial"/>
                </a:rPr>
                <a:t>Yritysten </a:t>
              </a:r>
              <a:r>
                <a:rPr sz="1368" b="1" spc="-4" dirty="0">
                  <a:latin typeface="Arial"/>
                  <a:cs typeface="Arial"/>
                </a:rPr>
                <a:t>henkilöstö Pieksämäellä 2013 - 2017,</a:t>
              </a:r>
              <a:r>
                <a:rPr sz="1368" b="1" spc="14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4"/>
                </a:spcBef>
              </a:pPr>
              <a:endParaRPr sz="1838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400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0125341B-B848-4F99-A614-77833A2349AD}"/>
              </a:ext>
            </a:extLst>
          </p:cNvPr>
          <p:cNvGrpSpPr/>
          <p:nvPr/>
        </p:nvGrpSpPr>
        <p:grpSpPr>
          <a:xfrm>
            <a:off x="539552" y="620688"/>
            <a:ext cx="7794185" cy="4652403"/>
            <a:chOff x="200515" y="1003777"/>
            <a:chExt cx="7794185" cy="4652403"/>
          </a:xfrm>
        </p:grpSpPr>
        <p:sp>
          <p:nvSpPr>
            <p:cNvPr id="2" name="object 2"/>
            <p:cNvSpPr/>
            <p:nvPr/>
          </p:nvSpPr>
          <p:spPr>
            <a:xfrm>
              <a:off x="7923352" y="3978617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428143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32933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39026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3817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8608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3397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8188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4282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69073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3863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865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344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8823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4328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501" y="3978617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3352" y="3558992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28143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32933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39026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43817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48608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53397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8188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64282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69073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73863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7865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8344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8823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4328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9501" y="3558992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3352" y="3140671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28143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32933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39026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43817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48608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53397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58188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64282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69073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73863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7865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8344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8823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94328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9501" y="3140671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23352" y="2721046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28143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32933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39026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43817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48608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53397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58188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64282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69073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73863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7865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98344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8823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4328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9501" y="272104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58188" y="2302724"/>
              <a:ext cx="3536512" cy="0"/>
            </a:xfrm>
            <a:custGeom>
              <a:avLst/>
              <a:gdLst/>
              <a:ahLst/>
              <a:cxnLst/>
              <a:rect l="l" t="t" r="r" b="b"/>
              <a:pathLst>
                <a:path w="4135754">
                  <a:moveTo>
                    <a:pt x="0" y="0"/>
                  </a:moveTo>
                  <a:lnTo>
                    <a:pt x="41352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73863" y="2302724"/>
              <a:ext cx="1131597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8654" y="2302724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4328" y="2302724"/>
              <a:ext cx="1131597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9501" y="2302724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9501" y="1883099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501" y="1464778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9501" y="1464777"/>
              <a:ext cx="7424885" cy="2932162"/>
            </a:xfrm>
            <a:custGeom>
              <a:avLst/>
              <a:gdLst/>
              <a:ahLst/>
              <a:cxnLst/>
              <a:rect l="l" t="t" r="r" b="b"/>
              <a:pathLst>
                <a:path w="8682990" h="3429000">
                  <a:moveTo>
                    <a:pt x="0" y="3429000"/>
                  </a:moveTo>
                  <a:lnTo>
                    <a:pt x="8682863" y="342900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9862" y="1933923"/>
              <a:ext cx="177559" cy="2463016"/>
            </a:xfrm>
            <a:custGeom>
              <a:avLst/>
              <a:gdLst/>
              <a:ahLst/>
              <a:cxnLst/>
              <a:rect l="l" t="t" r="r" b="b"/>
              <a:pathLst>
                <a:path w="207644" h="2880360">
                  <a:moveTo>
                    <a:pt x="207263" y="0"/>
                  </a:moveTo>
                  <a:lnTo>
                    <a:pt x="0" y="0"/>
                  </a:lnTo>
                  <a:lnTo>
                    <a:pt x="0" y="2880360"/>
                  </a:lnTo>
                  <a:lnTo>
                    <a:pt x="207263" y="288036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35072" y="2474744"/>
              <a:ext cx="177559" cy="1922195"/>
            </a:xfrm>
            <a:custGeom>
              <a:avLst/>
              <a:gdLst/>
              <a:ahLst/>
              <a:cxnLst/>
              <a:rect l="l" t="t" r="r" b="b"/>
              <a:pathLst>
                <a:path w="207644" h="2247900">
                  <a:moveTo>
                    <a:pt x="207264" y="0"/>
                  </a:moveTo>
                  <a:lnTo>
                    <a:pt x="0" y="0"/>
                  </a:lnTo>
                  <a:lnTo>
                    <a:pt x="0" y="2247900"/>
                  </a:lnTo>
                  <a:lnTo>
                    <a:pt x="207264" y="224790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30281" y="2453894"/>
              <a:ext cx="177559" cy="1943371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207263" y="0"/>
                  </a:moveTo>
                  <a:lnTo>
                    <a:pt x="0" y="0"/>
                  </a:lnTo>
                  <a:lnTo>
                    <a:pt x="0" y="2272284"/>
                  </a:lnTo>
                  <a:lnTo>
                    <a:pt x="207263" y="22722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25491" y="2263629"/>
              <a:ext cx="175930" cy="2133419"/>
            </a:xfrm>
            <a:custGeom>
              <a:avLst/>
              <a:gdLst/>
              <a:ahLst/>
              <a:cxnLst/>
              <a:rect l="l" t="t" r="r" b="b"/>
              <a:pathLst>
                <a:path w="205739" h="2494915">
                  <a:moveTo>
                    <a:pt x="205739" y="0"/>
                  </a:moveTo>
                  <a:lnTo>
                    <a:pt x="0" y="0"/>
                  </a:lnTo>
                  <a:lnTo>
                    <a:pt x="0" y="2494788"/>
                  </a:lnTo>
                  <a:lnTo>
                    <a:pt x="205739" y="249478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20701" y="2244081"/>
              <a:ext cx="175930" cy="2152967"/>
            </a:xfrm>
            <a:custGeom>
              <a:avLst/>
              <a:gdLst/>
              <a:ahLst/>
              <a:cxnLst/>
              <a:rect l="l" t="t" r="r" b="b"/>
              <a:pathLst>
                <a:path w="205739" h="2517775">
                  <a:moveTo>
                    <a:pt x="205739" y="0"/>
                  </a:moveTo>
                  <a:lnTo>
                    <a:pt x="0" y="0"/>
                  </a:lnTo>
                  <a:lnTo>
                    <a:pt x="0" y="2517648"/>
                  </a:lnTo>
                  <a:lnTo>
                    <a:pt x="205739" y="251764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114607" y="2388735"/>
              <a:ext cx="177559" cy="2008531"/>
            </a:xfrm>
            <a:custGeom>
              <a:avLst/>
              <a:gdLst/>
              <a:ahLst/>
              <a:cxnLst/>
              <a:rect l="l" t="t" r="r" b="b"/>
              <a:pathLst>
                <a:path w="207645" h="2348865">
                  <a:moveTo>
                    <a:pt x="207263" y="0"/>
                  </a:moveTo>
                  <a:lnTo>
                    <a:pt x="0" y="0"/>
                  </a:lnTo>
                  <a:lnTo>
                    <a:pt x="0" y="2348484"/>
                  </a:lnTo>
                  <a:lnTo>
                    <a:pt x="207263" y="23484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609816" y="2379612"/>
              <a:ext cx="177559" cy="2017762"/>
            </a:xfrm>
            <a:custGeom>
              <a:avLst/>
              <a:gdLst/>
              <a:ahLst/>
              <a:cxnLst/>
              <a:rect l="l" t="t" r="r" b="b"/>
              <a:pathLst>
                <a:path w="207645" h="2359660">
                  <a:moveTo>
                    <a:pt x="207264" y="0"/>
                  </a:moveTo>
                  <a:lnTo>
                    <a:pt x="0" y="0"/>
                  </a:lnTo>
                  <a:lnTo>
                    <a:pt x="0" y="2359152"/>
                  </a:lnTo>
                  <a:lnTo>
                    <a:pt x="207264" y="23591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05026" y="2172406"/>
              <a:ext cx="177559" cy="2224642"/>
            </a:xfrm>
            <a:custGeom>
              <a:avLst/>
              <a:gdLst/>
              <a:ahLst/>
              <a:cxnLst/>
              <a:rect l="l" t="t" r="r" b="b"/>
              <a:pathLst>
                <a:path w="207645" h="2601595">
                  <a:moveTo>
                    <a:pt x="207263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207263" y="260146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00236" y="2307937"/>
              <a:ext cx="177559" cy="2089437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207263" y="0"/>
                  </a:moveTo>
                  <a:lnTo>
                    <a:pt x="0" y="0"/>
                  </a:lnTo>
                  <a:lnTo>
                    <a:pt x="0" y="2442972"/>
                  </a:lnTo>
                  <a:lnTo>
                    <a:pt x="207263" y="244297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95445" y="2486473"/>
              <a:ext cx="175930" cy="1910792"/>
            </a:xfrm>
            <a:custGeom>
              <a:avLst/>
              <a:gdLst/>
              <a:ahLst/>
              <a:cxnLst/>
              <a:rect l="l" t="t" r="r" b="b"/>
              <a:pathLst>
                <a:path w="205739" h="2234565">
                  <a:moveTo>
                    <a:pt x="205739" y="0"/>
                  </a:moveTo>
                  <a:lnTo>
                    <a:pt x="0" y="0"/>
                  </a:lnTo>
                  <a:lnTo>
                    <a:pt x="0" y="2234184"/>
                  </a:lnTo>
                  <a:lnTo>
                    <a:pt x="205739" y="223418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590654" y="2348336"/>
              <a:ext cx="175930" cy="2048712"/>
            </a:xfrm>
            <a:custGeom>
              <a:avLst/>
              <a:gdLst/>
              <a:ahLst/>
              <a:cxnLst/>
              <a:rect l="l" t="t" r="r" b="b"/>
              <a:pathLst>
                <a:path w="205740" h="2395854">
                  <a:moveTo>
                    <a:pt x="205740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205740" y="23957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084561" y="2386128"/>
              <a:ext cx="177559" cy="2011246"/>
            </a:xfrm>
            <a:custGeom>
              <a:avLst/>
              <a:gdLst/>
              <a:ahLst/>
              <a:cxnLst/>
              <a:rect l="l" t="t" r="r" b="b"/>
              <a:pathLst>
                <a:path w="207645" h="2352040">
                  <a:moveTo>
                    <a:pt x="207264" y="0"/>
                  </a:moveTo>
                  <a:lnTo>
                    <a:pt x="0" y="0"/>
                  </a:lnTo>
                  <a:lnTo>
                    <a:pt x="0" y="2351532"/>
                  </a:lnTo>
                  <a:lnTo>
                    <a:pt x="207264" y="23515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579771" y="2469531"/>
              <a:ext cx="177559" cy="1927625"/>
            </a:xfrm>
            <a:custGeom>
              <a:avLst/>
              <a:gdLst/>
              <a:ahLst/>
              <a:cxnLst/>
              <a:rect l="l" t="t" r="r" b="b"/>
              <a:pathLst>
                <a:path w="207645" h="2254250">
                  <a:moveTo>
                    <a:pt x="207264" y="0"/>
                  </a:moveTo>
                  <a:lnTo>
                    <a:pt x="0" y="0"/>
                  </a:lnTo>
                  <a:lnTo>
                    <a:pt x="0" y="2253996"/>
                  </a:lnTo>
                  <a:lnTo>
                    <a:pt x="207264" y="225399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74979" y="2311846"/>
              <a:ext cx="177559" cy="2085093"/>
            </a:xfrm>
            <a:custGeom>
              <a:avLst/>
              <a:gdLst/>
              <a:ahLst/>
              <a:cxnLst/>
              <a:rect l="l" t="t" r="r" b="b"/>
              <a:pathLst>
                <a:path w="207645" h="2438400">
                  <a:moveTo>
                    <a:pt x="207263" y="0"/>
                  </a:moveTo>
                  <a:lnTo>
                    <a:pt x="0" y="0"/>
                  </a:lnTo>
                  <a:lnTo>
                    <a:pt x="0" y="2438400"/>
                  </a:lnTo>
                  <a:lnTo>
                    <a:pt x="207263" y="243840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70189" y="2498202"/>
              <a:ext cx="175930" cy="1898846"/>
            </a:xfrm>
            <a:custGeom>
              <a:avLst/>
              <a:gdLst/>
              <a:ahLst/>
              <a:cxnLst/>
              <a:rect l="l" t="t" r="r" b="b"/>
              <a:pathLst>
                <a:path w="205740" h="2220595">
                  <a:moveTo>
                    <a:pt x="205739" y="0"/>
                  </a:moveTo>
                  <a:lnTo>
                    <a:pt x="0" y="0"/>
                  </a:lnTo>
                  <a:lnTo>
                    <a:pt x="0" y="2220468"/>
                  </a:lnTo>
                  <a:lnTo>
                    <a:pt x="205739" y="222046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9862" y="1933923"/>
              <a:ext cx="177559" cy="2463016"/>
            </a:xfrm>
            <a:custGeom>
              <a:avLst/>
              <a:gdLst/>
              <a:ahLst/>
              <a:cxnLst/>
              <a:rect l="l" t="t" r="r" b="b"/>
              <a:pathLst>
                <a:path w="207644" h="2880360">
                  <a:moveTo>
                    <a:pt x="0" y="0"/>
                  </a:moveTo>
                  <a:lnTo>
                    <a:pt x="207263" y="0"/>
                  </a:lnTo>
                  <a:lnTo>
                    <a:pt x="207263" y="2880360"/>
                  </a:lnTo>
                  <a:lnTo>
                    <a:pt x="0" y="28803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35072" y="2474744"/>
              <a:ext cx="177559" cy="1922195"/>
            </a:xfrm>
            <a:custGeom>
              <a:avLst/>
              <a:gdLst/>
              <a:ahLst/>
              <a:cxnLst/>
              <a:rect l="l" t="t" r="r" b="b"/>
              <a:pathLst>
                <a:path w="207644" h="2247900">
                  <a:moveTo>
                    <a:pt x="0" y="0"/>
                  </a:moveTo>
                  <a:lnTo>
                    <a:pt x="207264" y="0"/>
                  </a:lnTo>
                  <a:lnTo>
                    <a:pt x="207264" y="2247900"/>
                  </a:lnTo>
                  <a:lnTo>
                    <a:pt x="0" y="224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30281" y="2453894"/>
              <a:ext cx="177559" cy="1943371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0" y="0"/>
                  </a:moveTo>
                  <a:lnTo>
                    <a:pt x="207263" y="0"/>
                  </a:lnTo>
                  <a:lnTo>
                    <a:pt x="207263" y="2272284"/>
                  </a:lnTo>
                  <a:lnTo>
                    <a:pt x="0" y="22722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25491" y="2263629"/>
              <a:ext cx="175930" cy="2133419"/>
            </a:xfrm>
            <a:custGeom>
              <a:avLst/>
              <a:gdLst/>
              <a:ahLst/>
              <a:cxnLst/>
              <a:rect l="l" t="t" r="r" b="b"/>
              <a:pathLst>
                <a:path w="205739" h="2494915">
                  <a:moveTo>
                    <a:pt x="0" y="0"/>
                  </a:moveTo>
                  <a:lnTo>
                    <a:pt x="205739" y="0"/>
                  </a:lnTo>
                  <a:lnTo>
                    <a:pt x="205739" y="2494788"/>
                  </a:lnTo>
                  <a:lnTo>
                    <a:pt x="0" y="24947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20701" y="2244081"/>
              <a:ext cx="175930" cy="2152967"/>
            </a:xfrm>
            <a:custGeom>
              <a:avLst/>
              <a:gdLst/>
              <a:ahLst/>
              <a:cxnLst/>
              <a:rect l="l" t="t" r="r" b="b"/>
              <a:pathLst>
                <a:path w="205739" h="2517775">
                  <a:moveTo>
                    <a:pt x="0" y="0"/>
                  </a:moveTo>
                  <a:lnTo>
                    <a:pt x="205739" y="0"/>
                  </a:lnTo>
                  <a:lnTo>
                    <a:pt x="205739" y="2517648"/>
                  </a:lnTo>
                  <a:lnTo>
                    <a:pt x="0" y="25176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14607" y="2388735"/>
              <a:ext cx="177559" cy="2008531"/>
            </a:xfrm>
            <a:custGeom>
              <a:avLst/>
              <a:gdLst/>
              <a:ahLst/>
              <a:cxnLst/>
              <a:rect l="l" t="t" r="r" b="b"/>
              <a:pathLst>
                <a:path w="207645" h="2348865">
                  <a:moveTo>
                    <a:pt x="0" y="0"/>
                  </a:moveTo>
                  <a:lnTo>
                    <a:pt x="207263" y="0"/>
                  </a:lnTo>
                  <a:lnTo>
                    <a:pt x="207263" y="2348484"/>
                  </a:lnTo>
                  <a:lnTo>
                    <a:pt x="0" y="23484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09816" y="2379612"/>
              <a:ext cx="177559" cy="2017762"/>
            </a:xfrm>
            <a:custGeom>
              <a:avLst/>
              <a:gdLst/>
              <a:ahLst/>
              <a:cxnLst/>
              <a:rect l="l" t="t" r="r" b="b"/>
              <a:pathLst>
                <a:path w="207645" h="2359660">
                  <a:moveTo>
                    <a:pt x="0" y="0"/>
                  </a:moveTo>
                  <a:lnTo>
                    <a:pt x="207264" y="0"/>
                  </a:lnTo>
                  <a:lnTo>
                    <a:pt x="207264" y="2359152"/>
                  </a:lnTo>
                  <a:lnTo>
                    <a:pt x="0" y="2359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105026" y="2172406"/>
              <a:ext cx="177559" cy="2224642"/>
            </a:xfrm>
            <a:custGeom>
              <a:avLst/>
              <a:gdLst/>
              <a:ahLst/>
              <a:cxnLst/>
              <a:rect l="l" t="t" r="r" b="b"/>
              <a:pathLst>
                <a:path w="207645" h="2601595">
                  <a:moveTo>
                    <a:pt x="0" y="0"/>
                  </a:moveTo>
                  <a:lnTo>
                    <a:pt x="207263" y="0"/>
                  </a:lnTo>
                  <a:lnTo>
                    <a:pt x="207263" y="2601468"/>
                  </a:lnTo>
                  <a:lnTo>
                    <a:pt x="0" y="26014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00236" y="2307937"/>
              <a:ext cx="177559" cy="2089437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0" y="0"/>
                  </a:moveTo>
                  <a:lnTo>
                    <a:pt x="207263" y="0"/>
                  </a:lnTo>
                  <a:lnTo>
                    <a:pt x="207263" y="2442972"/>
                  </a:lnTo>
                  <a:lnTo>
                    <a:pt x="0" y="24429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095445" y="2486473"/>
              <a:ext cx="175930" cy="1910792"/>
            </a:xfrm>
            <a:custGeom>
              <a:avLst/>
              <a:gdLst/>
              <a:ahLst/>
              <a:cxnLst/>
              <a:rect l="l" t="t" r="r" b="b"/>
              <a:pathLst>
                <a:path w="205739" h="2234565">
                  <a:moveTo>
                    <a:pt x="0" y="0"/>
                  </a:moveTo>
                  <a:lnTo>
                    <a:pt x="205739" y="0"/>
                  </a:lnTo>
                  <a:lnTo>
                    <a:pt x="205739" y="2234184"/>
                  </a:lnTo>
                  <a:lnTo>
                    <a:pt x="0" y="22341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590654" y="2348336"/>
              <a:ext cx="175930" cy="2048712"/>
            </a:xfrm>
            <a:custGeom>
              <a:avLst/>
              <a:gdLst/>
              <a:ahLst/>
              <a:cxnLst/>
              <a:rect l="l" t="t" r="r" b="b"/>
              <a:pathLst>
                <a:path w="205740" h="2395854">
                  <a:moveTo>
                    <a:pt x="0" y="0"/>
                  </a:moveTo>
                  <a:lnTo>
                    <a:pt x="205740" y="0"/>
                  </a:lnTo>
                  <a:lnTo>
                    <a:pt x="205740" y="2395728"/>
                  </a:lnTo>
                  <a:lnTo>
                    <a:pt x="0" y="2395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84561" y="2386128"/>
              <a:ext cx="177559" cy="2011246"/>
            </a:xfrm>
            <a:custGeom>
              <a:avLst/>
              <a:gdLst/>
              <a:ahLst/>
              <a:cxnLst/>
              <a:rect l="l" t="t" r="r" b="b"/>
              <a:pathLst>
                <a:path w="207645" h="2352040">
                  <a:moveTo>
                    <a:pt x="0" y="0"/>
                  </a:moveTo>
                  <a:lnTo>
                    <a:pt x="207264" y="0"/>
                  </a:lnTo>
                  <a:lnTo>
                    <a:pt x="207264" y="2351532"/>
                  </a:lnTo>
                  <a:lnTo>
                    <a:pt x="0" y="23515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79771" y="2469531"/>
              <a:ext cx="177559" cy="1927625"/>
            </a:xfrm>
            <a:custGeom>
              <a:avLst/>
              <a:gdLst/>
              <a:ahLst/>
              <a:cxnLst/>
              <a:rect l="l" t="t" r="r" b="b"/>
              <a:pathLst>
                <a:path w="207645" h="2254250">
                  <a:moveTo>
                    <a:pt x="0" y="0"/>
                  </a:moveTo>
                  <a:lnTo>
                    <a:pt x="207264" y="0"/>
                  </a:lnTo>
                  <a:lnTo>
                    <a:pt x="207264" y="2253996"/>
                  </a:lnTo>
                  <a:lnTo>
                    <a:pt x="0" y="22539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074979" y="2311846"/>
              <a:ext cx="177559" cy="2085093"/>
            </a:xfrm>
            <a:custGeom>
              <a:avLst/>
              <a:gdLst/>
              <a:ahLst/>
              <a:cxnLst/>
              <a:rect l="l" t="t" r="r" b="b"/>
              <a:pathLst>
                <a:path w="207645" h="2438400">
                  <a:moveTo>
                    <a:pt x="0" y="0"/>
                  </a:moveTo>
                  <a:lnTo>
                    <a:pt x="207263" y="0"/>
                  </a:lnTo>
                  <a:lnTo>
                    <a:pt x="207263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70189" y="2498202"/>
              <a:ext cx="175930" cy="1898846"/>
            </a:xfrm>
            <a:custGeom>
              <a:avLst/>
              <a:gdLst/>
              <a:ahLst/>
              <a:cxnLst/>
              <a:rect l="l" t="t" r="r" b="b"/>
              <a:pathLst>
                <a:path w="205740" h="2220595">
                  <a:moveTo>
                    <a:pt x="0" y="0"/>
                  </a:moveTo>
                  <a:lnTo>
                    <a:pt x="205739" y="0"/>
                  </a:lnTo>
                  <a:lnTo>
                    <a:pt x="205739" y="2220468"/>
                  </a:lnTo>
                  <a:lnTo>
                    <a:pt x="0" y="22204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17095" y="1887009"/>
              <a:ext cx="177559" cy="2510256"/>
            </a:xfrm>
            <a:custGeom>
              <a:avLst/>
              <a:gdLst/>
              <a:ahLst/>
              <a:cxnLst/>
              <a:rect l="l" t="t" r="r" b="b"/>
              <a:pathLst>
                <a:path w="207644" h="2935604">
                  <a:moveTo>
                    <a:pt x="207264" y="0"/>
                  </a:moveTo>
                  <a:lnTo>
                    <a:pt x="0" y="0"/>
                  </a:lnTo>
                  <a:lnTo>
                    <a:pt x="0" y="2935224"/>
                  </a:lnTo>
                  <a:lnTo>
                    <a:pt x="207264" y="2935224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312304" y="2434346"/>
              <a:ext cx="175930" cy="1962919"/>
            </a:xfrm>
            <a:custGeom>
              <a:avLst/>
              <a:gdLst/>
              <a:ahLst/>
              <a:cxnLst/>
              <a:rect l="l" t="t" r="r" b="b"/>
              <a:pathLst>
                <a:path w="205739" h="2295525">
                  <a:moveTo>
                    <a:pt x="205739" y="0"/>
                  </a:moveTo>
                  <a:lnTo>
                    <a:pt x="0" y="0"/>
                  </a:lnTo>
                  <a:lnTo>
                    <a:pt x="0" y="2295144"/>
                  </a:lnTo>
                  <a:lnTo>
                    <a:pt x="205739" y="229514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07515" y="2452591"/>
              <a:ext cx="175930" cy="1944457"/>
            </a:xfrm>
            <a:custGeom>
              <a:avLst/>
              <a:gdLst/>
              <a:ahLst/>
              <a:cxnLst/>
              <a:rect l="l" t="t" r="r" b="b"/>
              <a:pathLst>
                <a:path w="205739" h="2273935">
                  <a:moveTo>
                    <a:pt x="205739" y="0"/>
                  </a:moveTo>
                  <a:lnTo>
                    <a:pt x="0" y="0"/>
                  </a:lnTo>
                  <a:lnTo>
                    <a:pt x="0" y="2273808"/>
                  </a:lnTo>
                  <a:lnTo>
                    <a:pt x="205739" y="227380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01420" y="2275357"/>
              <a:ext cx="177559" cy="2122016"/>
            </a:xfrm>
            <a:custGeom>
              <a:avLst/>
              <a:gdLst/>
              <a:ahLst/>
              <a:cxnLst/>
              <a:rect l="l" t="t" r="r" b="b"/>
              <a:pathLst>
                <a:path w="207644" h="2481579">
                  <a:moveTo>
                    <a:pt x="207264" y="0"/>
                  </a:moveTo>
                  <a:lnTo>
                    <a:pt x="0" y="0"/>
                  </a:lnTo>
                  <a:lnTo>
                    <a:pt x="0" y="2481072"/>
                  </a:lnTo>
                  <a:lnTo>
                    <a:pt x="207264" y="248107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96630" y="2214108"/>
              <a:ext cx="177559" cy="2182831"/>
            </a:xfrm>
            <a:custGeom>
              <a:avLst/>
              <a:gdLst/>
              <a:ahLst/>
              <a:cxnLst/>
              <a:rect l="l" t="t" r="r" b="b"/>
              <a:pathLst>
                <a:path w="207645" h="2552700">
                  <a:moveTo>
                    <a:pt x="207263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207263" y="255270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91839" y="2332697"/>
              <a:ext cx="177559" cy="2064459"/>
            </a:xfrm>
            <a:custGeom>
              <a:avLst/>
              <a:gdLst/>
              <a:ahLst/>
              <a:cxnLst/>
              <a:rect l="l" t="t" r="r" b="b"/>
              <a:pathLst>
                <a:path w="207645" h="2414270">
                  <a:moveTo>
                    <a:pt x="207263" y="0"/>
                  </a:moveTo>
                  <a:lnTo>
                    <a:pt x="0" y="0"/>
                  </a:lnTo>
                  <a:lnTo>
                    <a:pt x="0" y="2414016"/>
                  </a:lnTo>
                  <a:lnTo>
                    <a:pt x="207263" y="24140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787050" y="2361368"/>
              <a:ext cx="177559" cy="2035680"/>
            </a:xfrm>
            <a:custGeom>
              <a:avLst/>
              <a:gdLst/>
              <a:ahLst/>
              <a:cxnLst/>
              <a:rect l="l" t="t" r="r" b="b"/>
              <a:pathLst>
                <a:path w="207645" h="2380615">
                  <a:moveTo>
                    <a:pt x="207263" y="0"/>
                  </a:moveTo>
                  <a:lnTo>
                    <a:pt x="0" y="0"/>
                  </a:lnTo>
                  <a:lnTo>
                    <a:pt x="0" y="2380488"/>
                  </a:lnTo>
                  <a:lnTo>
                    <a:pt x="207263" y="238048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82259" y="2137220"/>
              <a:ext cx="175930" cy="2259936"/>
            </a:xfrm>
            <a:custGeom>
              <a:avLst/>
              <a:gdLst/>
              <a:ahLst/>
              <a:cxnLst/>
              <a:rect l="l" t="t" r="r" b="b"/>
              <a:pathLst>
                <a:path w="205739" h="2642870">
                  <a:moveTo>
                    <a:pt x="205739" y="0"/>
                  </a:moveTo>
                  <a:lnTo>
                    <a:pt x="0" y="0"/>
                  </a:lnTo>
                  <a:lnTo>
                    <a:pt x="0" y="2642616"/>
                  </a:lnTo>
                  <a:lnTo>
                    <a:pt x="205739" y="26426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77468" y="2310544"/>
              <a:ext cx="175930" cy="2086722"/>
            </a:xfrm>
            <a:custGeom>
              <a:avLst/>
              <a:gdLst/>
              <a:ahLst/>
              <a:cxnLst/>
              <a:rect l="l" t="t" r="r" b="b"/>
              <a:pathLst>
                <a:path w="205739" h="2440304">
                  <a:moveTo>
                    <a:pt x="205739" y="0"/>
                  </a:moveTo>
                  <a:lnTo>
                    <a:pt x="0" y="0"/>
                  </a:lnTo>
                  <a:lnTo>
                    <a:pt x="0" y="2439924"/>
                  </a:lnTo>
                  <a:lnTo>
                    <a:pt x="205739" y="243992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271374" y="2483867"/>
              <a:ext cx="177559" cy="1913507"/>
            </a:xfrm>
            <a:custGeom>
              <a:avLst/>
              <a:gdLst/>
              <a:ahLst/>
              <a:cxnLst/>
              <a:rect l="l" t="t" r="r" b="b"/>
              <a:pathLst>
                <a:path w="207645" h="2237740">
                  <a:moveTo>
                    <a:pt x="207264" y="0"/>
                  </a:moveTo>
                  <a:lnTo>
                    <a:pt x="0" y="0"/>
                  </a:lnTo>
                  <a:lnTo>
                    <a:pt x="0" y="2237232"/>
                  </a:lnTo>
                  <a:lnTo>
                    <a:pt x="207264" y="22372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766585" y="2300118"/>
              <a:ext cx="177559" cy="2097038"/>
            </a:xfrm>
            <a:custGeom>
              <a:avLst/>
              <a:gdLst/>
              <a:ahLst/>
              <a:cxnLst/>
              <a:rect l="l" t="t" r="r" b="b"/>
              <a:pathLst>
                <a:path w="207645" h="2452370">
                  <a:moveTo>
                    <a:pt x="207264" y="0"/>
                  </a:moveTo>
                  <a:lnTo>
                    <a:pt x="0" y="0"/>
                  </a:lnTo>
                  <a:lnTo>
                    <a:pt x="0" y="2452116"/>
                  </a:lnTo>
                  <a:lnTo>
                    <a:pt x="207264" y="245211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61793" y="2293602"/>
              <a:ext cx="177559" cy="2103554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207263" y="0"/>
                  </a:moveTo>
                  <a:lnTo>
                    <a:pt x="0" y="0"/>
                  </a:lnTo>
                  <a:lnTo>
                    <a:pt x="0" y="2459736"/>
                  </a:lnTo>
                  <a:lnTo>
                    <a:pt x="207263" y="245973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57003" y="2476047"/>
              <a:ext cx="175930" cy="1921109"/>
            </a:xfrm>
            <a:custGeom>
              <a:avLst/>
              <a:gdLst/>
              <a:ahLst/>
              <a:cxnLst/>
              <a:rect l="l" t="t" r="r" b="b"/>
              <a:pathLst>
                <a:path w="205740" h="2246629">
                  <a:moveTo>
                    <a:pt x="205739" y="0"/>
                  </a:moveTo>
                  <a:lnTo>
                    <a:pt x="0" y="0"/>
                  </a:lnTo>
                  <a:lnTo>
                    <a:pt x="0" y="2246376"/>
                  </a:lnTo>
                  <a:lnTo>
                    <a:pt x="205739" y="224637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52212" y="2292299"/>
              <a:ext cx="175930" cy="2104640"/>
            </a:xfrm>
            <a:custGeom>
              <a:avLst/>
              <a:gdLst/>
              <a:ahLst/>
              <a:cxnLst/>
              <a:rect l="l" t="t" r="r" b="b"/>
              <a:pathLst>
                <a:path w="205740" h="2461260">
                  <a:moveTo>
                    <a:pt x="205740" y="0"/>
                  </a:moveTo>
                  <a:lnTo>
                    <a:pt x="0" y="0"/>
                  </a:lnTo>
                  <a:lnTo>
                    <a:pt x="0" y="2461260"/>
                  </a:lnTo>
                  <a:lnTo>
                    <a:pt x="205740" y="246126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746119" y="2513840"/>
              <a:ext cx="177559" cy="1883099"/>
            </a:xfrm>
            <a:custGeom>
              <a:avLst/>
              <a:gdLst/>
              <a:ahLst/>
              <a:cxnLst/>
              <a:rect l="l" t="t" r="r" b="b"/>
              <a:pathLst>
                <a:path w="207645" h="2202179">
                  <a:moveTo>
                    <a:pt x="207264" y="0"/>
                  </a:moveTo>
                  <a:lnTo>
                    <a:pt x="0" y="0"/>
                  </a:lnTo>
                  <a:lnTo>
                    <a:pt x="0" y="2202180"/>
                  </a:lnTo>
                  <a:lnTo>
                    <a:pt x="207264" y="220218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17095" y="1887009"/>
              <a:ext cx="177559" cy="2510256"/>
            </a:xfrm>
            <a:custGeom>
              <a:avLst/>
              <a:gdLst/>
              <a:ahLst/>
              <a:cxnLst/>
              <a:rect l="l" t="t" r="r" b="b"/>
              <a:pathLst>
                <a:path w="207644" h="2935604">
                  <a:moveTo>
                    <a:pt x="0" y="0"/>
                  </a:moveTo>
                  <a:lnTo>
                    <a:pt x="207264" y="0"/>
                  </a:lnTo>
                  <a:lnTo>
                    <a:pt x="207264" y="2935224"/>
                  </a:lnTo>
                  <a:lnTo>
                    <a:pt x="0" y="29352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12304" y="2434346"/>
              <a:ext cx="175930" cy="1962919"/>
            </a:xfrm>
            <a:custGeom>
              <a:avLst/>
              <a:gdLst/>
              <a:ahLst/>
              <a:cxnLst/>
              <a:rect l="l" t="t" r="r" b="b"/>
              <a:pathLst>
                <a:path w="205739" h="2295525">
                  <a:moveTo>
                    <a:pt x="0" y="0"/>
                  </a:moveTo>
                  <a:lnTo>
                    <a:pt x="205739" y="0"/>
                  </a:lnTo>
                  <a:lnTo>
                    <a:pt x="205739" y="2295144"/>
                  </a:lnTo>
                  <a:lnTo>
                    <a:pt x="0" y="22951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07515" y="2452591"/>
              <a:ext cx="175930" cy="1944457"/>
            </a:xfrm>
            <a:custGeom>
              <a:avLst/>
              <a:gdLst/>
              <a:ahLst/>
              <a:cxnLst/>
              <a:rect l="l" t="t" r="r" b="b"/>
              <a:pathLst>
                <a:path w="205739" h="2273935">
                  <a:moveTo>
                    <a:pt x="0" y="0"/>
                  </a:moveTo>
                  <a:lnTo>
                    <a:pt x="205739" y="0"/>
                  </a:lnTo>
                  <a:lnTo>
                    <a:pt x="205739" y="2273808"/>
                  </a:lnTo>
                  <a:lnTo>
                    <a:pt x="0" y="22738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301420" y="2275357"/>
              <a:ext cx="177559" cy="2122016"/>
            </a:xfrm>
            <a:custGeom>
              <a:avLst/>
              <a:gdLst/>
              <a:ahLst/>
              <a:cxnLst/>
              <a:rect l="l" t="t" r="r" b="b"/>
              <a:pathLst>
                <a:path w="207644" h="2481579">
                  <a:moveTo>
                    <a:pt x="0" y="0"/>
                  </a:moveTo>
                  <a:lnTo>
                    <a:pt x="207264" y="0"/>
                  </a:lnTo>
                  <a:lnTo>
                    <a:pt x="207264" y="2481072"/>
                  </a:lnTo>
                  <a:lnTo>
                    <a:pt x="0" y="24810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96630" y="2214108"/>
              <a:ext cx="177559" cy="2182831"/>
            </a:xfrm>
            <a:custGeom>
              <a:avLst/>
              <a:gdLst/>
              <a:ahLst/>
              <a:cxnLst/>
              <a:rect l="l" t="t" r="r" b="b"/>
              <a:pathLst>
                <a:path w="207645" h="2552700">
                  <a:moveTo>
                    <a:pt x="0" y="0"/>
                  </a:moveTo>
                  <a:lnTo>
                    <a:pt x="207263" y="0"/>
                  </a:lnTo>
                  <a:lnTo>
                    <a:pt x="207263" y="2552700"/>
                  </a:lnTo>
                  <a:lnTo>
                    <a:pt x="0" y="25527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291839" y="2332697"/>
              <a:ext cx="177559" cy="2064459"/>
            </a:xfrm>
            <a:custGeom>
              <a:avLst/>
              <a:gdLst/>
              <a:ahLst/>
              <a:cxnLst/>
              <a:rect l="l" t="t" r="r" b="b"/>
              <a:pathLst>
                <a:path w="207645" h="2414270">
                  <a:moveTo>
                    <a:pt x="0" y="0"/>
                  </a:moveTo>
                  <a:lnTo>
                    <a:pt x="207263" y="0"/>
                  </a:lnTo>
                  <a:lnTo>
                    <a:pt x="207263" y="2414016"/>
                  </a:lnTo>
                  <a:lnTo>
                    <a:pt x="0" y="24140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87050" y="2361368"/>
              <a:ext cx="177559" cy="2035680"/>
            </a:xfrm>
            <a:custGeom>
              <a:avLst/>
              <a:gdLst/>
              <a:ahLst/>
              <a:cxnLst/>
              <a:rect l="l" t="t" r="r" b="b"/>
              <a:pathLst>
                <a:path w="207645" h="2380615">
                  <a:moveTo>
                    <a:pt x="0" y="0"/>
                  </a:moveTo>
                  <a:lnTo>
                    <a:pt x="207263" y="0"/>
                  </a:lnTo>
                  <a:lnTo>
                    <a:pt x="207263" y="2380488"/>
                  </a:lnTo>
                  <a:lnTo>
                    <a:pt x="0" y="23804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82259" y="2137220"/>
              <a:ext cx="175930" cy="2259936"/>
            </a:xfrm>
            <a:custGeom>
              <a:avLst/>
              <a:gdLst/>
              <a:ahLst/>
              <a:cxnLst/>
              <a:rect l="l" t="t" r="r" b="b"/>
              <a:pathLst>
                <a:path w="205739" h="2642870">
                  <a:moveTo>
                    <a:pt x="0" y="0"/>
                  </a:moveTo>
                  <a:lnTo>
                    <a:pt x="205739" y="0"/>
                  </a:lnTo>
                  <a:lnTo>
                    <a:pt x="205739" y="2642616"/>
                  </a:lnTo>
                  <a:lnTo>
                    <a:pt x="0" y="26426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777468" y="2310544"/>
              <a:ext cx="175930" cy="2086722"/>
            </a:xfrm>
            <a:custGeom>
              <a:avLst/>
              <a:gdLst/>
              <a:ahLst/>
              <a:cxnLst/>
              <a:rect l="l" t="t" r="r" b="b"/>
              <a:pathLst>
                <a:path w="205739" h="2440304">
                  <a:moveTo>
                    <a:pt x="0" y="0"/>
                  </a:moveTo>
                  <a:lnTo>
                    <a:pt x="205739" y="0"/>
                  </a:lnTo>
                  <a:lnTo>
                    <a:pt x="205739" y="2439924"/>
                  </a:lnTo>
                  <a:lnTo>
                    <a:pt x="0" y="24399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71374" y="2483867"/>
              <a:ext cx="177559" cy="1913507"/>
            </a:xfrm>
            <a:custGeom>
              <a:avLst/>
              <a:gdLst/>
              <a:ahLst/>
              <a:cxnLst/>
              <a:rect l="l" t="t" r="r" b="b"/>
              <a:pathLst>
                <a:path w="207645" h="2237740">
                  <a:moveTo>
                    <a:pt x="0" y="0"/>
                  </a:moveTo>
                  <a:lnTo>
                    <a:pt x="207264" y="0"/>
                  </a:lnTo>
                  <a:lnTo>
                    <a:pt x="207264" y="2237232"/>
                  </a:lnTo>
                  <a:lnTo>
                    <a:pt x="0" y="2237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766585" y="2300118"/>
              <a:ext cx="177559" cy="2097038"/>
            </a:xfrm>
            <a:custGeom>
              <a:avLst/>
              <a:gdLst/>
              <a:ahLst/>
              <a:cxnLst/>
              <a:rect l="l" t="t" r="r" b="b"/>
              <a:pathLst>
                <a:path w="207645" h="2452370">
                  <a:moveTo>
                    <a:pt x="0" y="0"/>
                  </a:moveTo>
                  <a:lnTo>
                    <a:pt x="207264" y="0"/>
                  </a:lnTo>
                  <a:lnTo>
                    <a:pt x="207264" y="2452116"/>
                  </a:lnTo>
                  <a:lnTo>
                    <a:pt x="0" y="24521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261793" y="2293602"/>
              <a:ext cx="177559" cy="2103554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0" y="0"/>
                  </a:moveTo>
                  <a:lnTo>
                    <a:pt x="207263" y="0"/>
                  </a:lnTo>
                  <a:lnTo>
                    <a:pt x="207263" y="2459736"/>
                  </a:lnTo>
                  <a:lnTo>
                    <a:pt x="0" y="24597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57003" y="2476047"/>
              <a:ext cx="175930" cy="1921109"/>
            </a:xfrm>
            <a:custGeom>
              <a:avLst/>
              <a:gdLst/>
              <a:ahLst/>
              <a:cxnLst/>
              <a:rect l="l" t="t" r="r" b="b"/>
              <a:pathLst>
                <a:path w="205740" h="2246629">
                  <a:moveTo>
                    <a:pt x="0" y="0"/>
                  </a:moveTo>
                  <a:lnTo>
                    <a:pt x="205739" y="0"/>
                  </a:lnTo>
                  <a:lnTo>
                    <a:pt x="205739" y="2246376"/>
                  </a:lnTo>
                  <a:lnTo>
                    <a:pt x="0" y="22463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252212" y="2292299"/>
              <a:ext cx="175930" cy="2104640"/>
            </a:xfrm>
            <a:custGeom>
              <a:avLst/>
              <a:gdLst/>
              <a:ahLst/>
              <a:cxnLst/>
              <a:rect l="l" t="t" r="r" b="b"/>
              <a:pathLst>
                <a:path w="205740" h="2461260">
                  <a:moveTo>
                    <a:pt x="0" y="0"/>
                  </a:moveTo>
                  <a:lnTo>
                    <a:pt x="205740" y="0"/>
                  </a:lnTo>
                  <a:lnTo>
                    <a:pt x="205740" y="2461260"/>
                  </a:lnTo>
                  <a:lnTo>
                    <a:pt x="0" y="24612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746119" y="2513840"/>
              <a:ext cx="177559" cy="1883099"/>
            </a:xfrm>
            <a:custGeom>
              <a:avLst/>
              <a:gdLst/>
              <a:ahLst/>
              <a:cxnLst/>
              <a:rect l="l" t="t" r="r" b="b"/>
              <a:pathLst>
                <a:path w="207645" h="2202179">
                  <a:moveTo>
                    <a:pt x="0" y="0"/>
                  </a:moveTo>
                  <a:lnTo>
                    <a:pt x="207264" y="0"/>
                  </a:lnTo>
                  <a:lnTo>
                    <a:pt x="207264" y="2202180"/>
                  </a:lnTo>
                  <a:lnTo>
                    <a:pt x="0" y="22021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9501" y="4396939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647602" y="2932487"/>
              <a:ext cx="337400" cy="4457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397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1142530" y="3206482"/>
              <a:ext cx="337400" cy="4419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  <a:p>
              <a:pPr marL="3040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1637739" y="3215604"/>
              <a:ext cx="337400" cy="4224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200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2132732" y="3120689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833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467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325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2627615" y="3095929"/>
              <a:ext cx="337400" cy="4376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691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3122825" y="3155657"/>
              <a:ext cx="337400" cy="44959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970</a:t>
              </a:r>
              <a:endParaRPr sz="1026">
                <a:latin typeface="Arial"/>
                <a:cs typeface="Arial"/>
              </a:endParaRPr>
            </a:p>
            <a:p>
              <a:pPr marL="3855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637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3617817" y="3169667"/>
              <a:ext cx="337400" cy="43113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080</a:t>
              </a:r>
              <a:endParaRPr sz="1026">
                <a:latin typeface="Arial"/>
                <a:cs typeface="Arial"/>
              </a:endParaRPr>
            </a:p>
            <a:p>
              <a:pPr marL="19548">
                <a:spcBef>
                  <a:spcPts val="162"/>
                </a:spcBef>
              </a:pPr>
              <a:r>
                <a:rPr sz="1026" b="1" spc="4" dirty="0">
                  <a:latin typeface="Arial"/>
                  <a:cs typeface="Arial"/>
                </a:rPr>
                <a:t>2</a:t>
              </a:r>
              <a:r>
                <a:rPr sz="1026" b="1" dirty="0">
                  <a:latin typeface="Arial"/>
                  <a:cs typeface="Arial"/>
                </a:rPr>
                <a:t>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297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113027" y="3057919"/>
              <a:ext cx="337400" cy="43928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26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560</a:t>
              </a:r>
              <a:endParaRPr sz="1026">
                <a:latin typeface="Arial"/>
                <a:cs typeface="Arial"/>
              </a:endParaRPr>
            </a:p>
            <a:p>
              <a:pPr marL="276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4608019" y="3142843"/>
              <a:ext cx="337400" cy="423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194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939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102903" y="3230459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  <a:p>
              <a:pPr marL="11946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834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5598112" y="3139150"/>
              <a:ext cx="337400" cy="4457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458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6093104" y="3138824"/>
              <a:ext cx="337400" cy="46534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003</a:t>
              </a:r>
              <a:endParaRPr sz="1026">
                <a:latin typeface="Arial"/>
                <a:cs typeface="Arial"/>
              </a:endParaRPr>
            </a:p>
            <a:p>
              <a:pPr marL="6135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6588314" y="3223857"/>
              <a:ext cx="337400" cy="42570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4118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926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7083198" y="3135024"/>
              <a:ext cx="337400" cy="43222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881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7577954" y="3238190"/>
              <a:ext cx="337400" cy="42950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485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35871" y="4337970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266717" y="3919106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218240" y="3500024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218240" y="3081159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18240" y="2662077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218240" y="2243212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18240" y="182413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218240" y="1405266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298537" y="4499565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439992" y="4525411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3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45593" y="440690"/>
                  </a:lnTo>
                  <a:lnTo>
                    <a:pt x="53086" y="440690"/>
                  </a:lnTo>
                  <a:lnTo>
                    <a:pt x="60197" y="438150"/>
                  </a:lnTo>
                  <a:lnTo>
                    <a:pt x="67056" y="431800"/>
                  </a:lnTo>
                  <a:lnTo>
                    <a:pt x="70485" y="427990"/>
                  </a:lnTo>
                  <a:lnTo>
                    <a:pt x="50545" y="427990"/>
                  </a:lnTo>
                  <a:lnTo>
                    <a:pt x="42290" y="426720"/>
                  </a:lnTo>
                  <a:lnTo>
                    <a:pt x="37211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7" y="331470"/>
                  </a:moveTo>
                  <a:lnTo>
                    <a:pt x="0" y="341630"/>
                  </a:lnTo>
                  <a:lnTo>
                    <a:pt x="53212" y="394970"/>
                  </a:lnTo>
                  <a:lnTo>
                    <a:pt x="57531" y="398780"/>
                  </a:lnTo>
                  <a:lnTo>
                    <a:pt x="60451" y="402590"/>
                  </a:lnTo>
                  <a:lnTo>
                    <a:pt x="61721" y="405130"/>
                  </a:lnTo>
                  <a:lnTo>
                    <a:pt x="63118" y="407670"/>
                  </a:lnTo>
                  <a:lnTo>
                    <a:pt x="63372" y="410210"/>
                  </a:lnTo>
                  <a:lnTo>
                    <a:pt x="62737" y="414020"/>
                  </a:lnTo>
                  <a:lnTo>
                    <a:pt x="61975" y="416560"/>
                  </a:lnTo>
                  <a:lnTo>
                    <a:pt x="60451" y="419100"/>
                  </a:lnTo>
                  <a:lnTo>
                    <a:pt x="57912" y="421640"/>
                  </a:lnTo>
                  <a:lnTo>
                    <a:pt x="54356" y="425450"/>
                  </a:lnTo>
                  <a:lnTo>
                    <a:pt x="50545" y="427990"/>
                  </a:lnTo>
                  <a:lnTo>
                    <a:pt x="70485" y="427990"/>
                  </a:lnTo>
                  <a:lnTo>
                    <a:pt x="71627" y="426720"/>
                  </a:lnTo>
                  <a:lnTo>
                    <a:pt x="74675" y="421640"/>
                  </a:lnTo>
                  <a:lnTo>
                    <a:pt x="77724" y="411480"/>
                  </a:lnTo>
                  <a:lnTo>
                    <a:pt x="77469" y="406400"/>
                  </a:lnTo>
                  <a:lnTo>
                    <a:pt x="75437" y="401320"/>
                  </a:lnTo>
                  <a:lnTo>
                    <a:pt x="73532" y="396240"/>
                  </a:lnTo>
                  <a:lnTo>
                    <a:pt x="69214" y="389890"/>
                  </a:lnTo>
                  <a:lnTo>
                    <a:pt x="10287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4" y="302260"/>
                  </a:lnTo>
                  <a:lnTo>
                    <a:pt x="80724" y="304800"/>
                  </a:lnTo>
                  <a:lnTo>
                    <a:pt x="57022" y="336550"/>
                  </a:lnTo>
                  <a:lnTo>
                    <a:pt x="57497" y="344170"/>
                  </a:lnTo>
                  <a:lnTo>
                    <a:pt x="92948" y="38227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5920"/>
                  </a:lnTo>
                  <a:lnTo>
                    <a:pt x="126745" y="370840"/>
                  </a:lnTo>
                  <a:lnTo>
                    <a:pt x="108584" y="370840"/>
                  </a:lnTo>
                  <a:lnTo>
                    <a:pt x="101853" y="369570"/>
                  </a:lnTo>
                  <a:lnTo>
                    <a:pt x="95250" y="369570"/>
                  </a:lnTo>
                  <a:lnTo>
                    <a:pt x="88264" y="365760"/>
                  </a:lnTo>
                  <a:lnTo>
                    <a:pt x="81152" y="358140"/>
                  </a:lnTo>
                  <a:lnTo>
                    <a:pt x="73913" y="351790"/>
                  </a:lnTo>
                  <a:lnTo>
                    <a:pt x="70231" y="344170"/>
                  </a:lnTo>
                  <a:lnTo>
                    <a:pt x="69722" y="337820"/>
                  </a:lnTo>
                  <a:lnTo>
                    <a:pt x="69341" y="331470"/>
                  </a:lnTo>
                  <a:lnTo>
                    <a:pt x="71500" y="325120"/>
                  </a:lnTo>
                  <a:lnTo>
                    <a:pt x="76200" y="321310"/>
                  </a:lnTo>
                  <a:lnTo>
                    <a:pt x="80899" y="316230"/>
                  </a:lnTo>
                  <a:lnTo>
                    <a:pt x="86613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19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3" y="313690"/>
                  </a:lnTo>
                  <a:lnTo>
                    <a:pt x="99949" y="314960"/>
                  </a:lnTo>
                  <a:lnTo>
                    <a:pt x="106806" y="318770"/>
                  </a:lnTo>
                  <a:lnTo>
                    <a:pt x="113664" y="325120"/>
                  </a:lnTo>
                  <a:lnTo>
                    <a:pt x="121031" y="332740"/>
                  </a:lnTo>
                  <a:lnTo>
                    <a:pt x="124968" y="340360"/>
                  </a:lnTo>
                  <a:lnTo>
                    <a:pt x="125349" y="346710"/>
                  </a:lnTo>
                  <a:lnTo>
                    <a:pt x="125856" y="353060"/>
                  </a:lnTo>
                  <a:lnTo>
                    <a:pt x="123697" y="359410"/>
                  </a:lnTo>
                  <a:lnTo>
                    <a:pt x="114300" y="368300"/>
                  </a:lnTo>
                  <a:lnTo>
                    <a:pt x="108584" y="370840"/>
                  </a:lnTo>
                  <a:lnTo>
                    <a:pt x="126745" y="370840"/>
                  </a:lnTo>
                  <a:lnTo>
                    <a:pt x="131699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3" y="347980"/>
                  </a:lnTo>
                  <a:lnTo>
                    <a:pt x="138683" y="341630"/>
                  </a:lnTo>
                  <a:lnTo>
                    <a:pt x="136651" y="335280"/>
                  </a:lnTo>
                  <a:lnTo>
                    <a:pt x="134746" y="328930"/>
                  </a:lnTo>
                  <a:lnTo>
                    <a:pt x="130175" y="322580"/>
                  </a:lnTo>
                  <a:lnTo>
                    <a:pt x="122936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6" y="267970"/>
                  </a:moveTo>
                  <a:lnTo>
                    <a:pt x="107187" y="276860"/>
                  </a:lnTo>
                  <a:lnTo>
                    <a:pt x="163068" y="332740"/>
                  </a:lnTo>
                  <a:lnTo>
                    <a:pt x="172593" y="322580"/>
                  </a:lnTo>
                  <a:lnTo>
                    <a:pt x="143256" y="29337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3" y="278130"/>
                  </a:lnTo>
                  <a:lnTo>
                    <a:pt x="132079" y="276860"/>
                  </a:lnTo>
                  <a:lnTo>
                    <a:pt x="124206" y="276860"/>
                  </a:lnTo>
                  <a:lnTo>
                    <a:pt x="115696" y="267970"/>
                  </a:lnTo>
                  <a:close/>
                </a:path>
                <a:path w="448310" h="440689">
                  <a:moveTo>
                    <a:pt x="190626" y="205740"/>
                  </a:moveTo>
                  <a:lnTo>
                    <a:pt x="156241" y="228600"/>
                  </a:lnTo>
                  <a:lnTo>
                    <a:pt x="152907" y="241300"/>
                  </a:lnTo>
                  <a:lnTo>
                    <a:pt x="153382" y="248920"/>
                  </a:lnTo>
                  <a:lnTo>
                    <a:pt x="181594" y="283210"/>
                  </a:lnTo>
                  <a:lnTo>
                    <a:pt x="196214" y="287020"/>
                  </a:lnTo>
                  <a:lnTo>
                    <a:pt x="210200" y="284480"/>
                  </a:lnTo>
                  <a:lnTo>
                    <a:pt x="216663" y="280670"/>
                  </a:lnTo>
                  <a:lnTo>
                    <a:pt x="222757" y="275590"/>
                  </a:lnTo>
                  <a:lnTo>
                    <a:pt x="223964" y="274320"/>
                  </a:lnTo>
                  <a:lnTo>
                    <a:pt x="197738" y="274320"/>
                  </a:lnTo>
                  <a:lnTo>
                    <a:pt x="191134" y="273050"/>
                  </a:lnTo>
                  <a:lnTo>
                    <a:pt x="165607" y="242570"/>
                  </a:lnTo>
                  <a:lnTo>
                    <a:pt x="165226" y="234950"/>
                  </a:lnTo>
                  <a:lnTo>
                    <a:pt x="167386" y="229870"/>
                  </a:lnTo>
                  <a:lnTo>
                    <a:pt x="176783" y="219710"/>
                  </a:lnTo>
                  <a:lnTo>
                    <a:pt x="182499" y="218440"/>
                  </a:lnTo>
                  <a:lnTo>
                    <a:pt x="217468" y="218440"/>
                  </a:lnTo>
                  <a:lnTo>
                    <a:pt x="212058" y="213360"/>
                  </a:lnTo>
                  <a:lnTo>
                    <a:pt x="205105" y="209550"/>
                  </a:lnTo>
                  <a:lnTo>
                    <a:pt x="197961" y="207010"/>
                  </a:lnTo>
                  <a:lnTo>
                    <a:pt x="190626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7" y="262890"/>
                  </a:lnTo>
                  <a:lnTo>
                    <a:pt x="121793" y="265430"/>
                  </a:lnTo>
                  <a:lnTo>
                    <a:pt x="122427" y="270510"/>
                  </a:lnTo>
                  <a:lnTo>
                    <a:pt x="124206" y="276860"/>
                  </a:lnTo>
                  <a:lnTo>
                    <a:pt x="132079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7" y="266700"/>
                  </a:lnTo>
                  <a:lnTo>
                    <a:pt x="138175" y="262890"/>
                  </a:lnTo>
                  <a:lnTo>
                    <a:pt x="141224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40"/>
                  </a:moveTo>
                  <a:lnTo>
                    <a:pt x="195833" y="218440"/>
                  </a:lnTo>
                  <a:lnTo>
                    <a:pt x="202691" y="22225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1" y="257810"/>
                  </a:lnTo>
                  <a:lnTo>
                    <a:pt x="219582" y="262890"/>
                  </a:lnTo>
                  <a:lnTo>
                    <a:pt x="210184" y="271780"/>
                  </a:lnTo>
                  <a:lnTo>
                    <a:pt x="204469" y="274320"/>
                  </a:lnTo>
                  <a:lnTo>
                    <a:pt x="223964" y="274320"/>
                  </a:lnTo>
                  <a:lnTo>
                    <a:pt x="227583" y="270510"/>
                  </a:lnTo>
                  <a:lnTo>
                    <a:pt x="230886" y="265430"/>
                  </a:lnTo>
                  <a:lnTo>
                    <a:pt x="232790" y="259080"/>
                  </a:lnTo>
                  <a:lnTo>
                    <a:pt x="234569" y="252730"/>
                  </a:lnTo>
                  <a:lnTo>
                    <a:pt x="234569" y="246380"/>
                  </a:lnTo>
                  <a:lnTo>
                    <a:pt x="232537" y="240030"/>
                  </a:lnTo>
                  <a:lnTo>
                    <a:pt x="230631" y="233680"/>
                  </a:lnTo>
                  <a:lnTo>
                    <a:pt x="226059" y="226060"/>
                  </a:lnTo>
                  <a:lnTo>
                    <a:pt x="218820" y="219710"/>
                  </a:lnTo>
                  <a:lnTo>
                    <a:pt x="217468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6" y="236220"/>
                  </a:lnTo>
                  <a:lnTo>
                    <a:pt x="268605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7" y="148590"/>
                  </a:moveTo>
                  <a:lnTo>
                    <a:pt x="226949" y="157480"/>
                  </a:lnTo>
                  <a:lnTo>
                    <a:pt x="282828" y="213360"/>
                  </a:lnTo>
                  <a:lnTo>
                    <a:pt x="292226" y="203200"/>
                  </a:lnTo>
                  <a:lnTo>
                    <a:pt x="254634" y="165100"/>
                  </a:lnTo>
                  <a:lnTo>
                    <a:pt x="251206" y="158750"/>
                  </a:lnTo>
                  <a:lnTo>
                    <a:pt x="251396" y="156210"/>
                  </a:lnTo>
                  <a:lnTo>
                    <a:pt x="243458" y="156210"/>
                  </a:lnTo>
                  <a:lnTo>
                    <a:pt x="235457" y="148590"/>
                  </a:lnTo>
                  <a:close/>
                </a:path>
                <a:path w="448310" h="440689">
                  <a:moveTo>
                    <a:pt x="294431" y="133350"/>
                  </a:moveTo>
                  <a:lnTo>
                    <a:pt x="269494" y="133350"/>
                  </a:lnTo>
                  <a:lnTo>
                    <a:pt x="272288" y="134620"/>
                  </a:lnTo>
                  <a:lnTo>
                    <a:pt x="277621" y="135890"/>
                  </a:lnTo>
                  <a:lnTo>
                    <a:pt x="280924" y="138430"/>
                  </a:lnTo>
                  <a:lnTo>
                    <a:pt x="318769" y="176530"/>
                  </a:lnTo>
                  <a:lnTo>
                    <a:pt x="328168" y="167640"/>
                  </a:lnTo>
                  <a:lnTo>
                    <a:pt x="294431" y="133350"/>
                  </a:lnTo>
                  <a:close/>
                </a:path>
                <a:path w="448310" h="440689">
                  <a:moveTo>
                    <a:pt x="191515" y="149860"/>
                  </a:moveTo>
                  <a:lnTo>
                    <a:pt x="181990" y="15875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5" y="149860"/>
                  </a:lnTo>
                  <a:close/>
                </a:path>
                <a:path w="448310" h="440689">
                  <a:moveTo>
                    <a:pt x="270763" y="119380"/>
                  </a:moveTo>
                  <a:lnTo>
                    <a:pt x="267081" y="120650"/>
                  </a:lnTo>
                  <a:lnTo>
                    <a:pt x="263016" y="121920"/>
                  </a:lnTo>
                  <a:lnTo>
                    <a:pt x="259080" y="123190"/>
                  </a:lnTo>
                  <a:lnTo>
                    <a:pt x="242788" y="148590"/>
                  </a:lnTo>
                  <a:lnTo>
                    <a:pt x="243458" y="156210"/>
                  </a:lnTo>
                  <a:lnTo>
                    <a:pt x="251396" y="156210"/>
                  </a:lnTo>
                  <a:lnTo>
                    <a:pt x="251968" y="148590"/>
                  </a:lnTo>
                  <a:lnTo>
                    <a:pt x="254126" y="143510"/>
                  </a:lnTo>
                  <a:lnTo>
                    <a:pt x="260731" y="137160"/>
                  </a:lnTo>
                  <a:lnTo>
                    <a:pt x="263525" y="135890"/>
                  </a:lnTo>
                  <a:lnTo>
                    <a:pt x="266445" y="134620"/>
                  </a:lnTo>
                  <a:lnTo>
                    <a:pt x="269494" y="133350"/>
                  </a:lnTo>
                  <a:lnTo>
                    <a:pt x="294431" y="133350"/>
                  </a:lnTo>
                  <a:lnTo>
                    <a:pt x="289432" y="128270"/>
                  </a:lnTo>
                  <a:lnTo>
                    <a:pt x="286257" y="125730"/>
                  </a:lnTo>
                  <a:lnTo>
                    <a:pt x="284099" y="124460"/>
                  </a:lnTo>
                  <a:lnTo>
                    <a:pt x="280924" y="121920"/>
                  </a:lnTo>
                  <a:lnTo>
                    <a:pt x="277494" y="120650"/>
                  </a:lnTo>
                  <a:lnTo>
                    <a:pt x="274193" y="120650"/>
                  </a:lnTo>
                  <a:lnTo>
                    <a:pt x="270763" y="119380"/>
                  </a:lnTo>
                  <a:close/>
                </a:path>
                <a:path w="448310" h="440689">
                  <a:moveTo>
                    <a:pt x="333756" y="62230"/>
                  </a:moveTo>
                  <a:lnTo>
                    <a:pt x="299275" y="86360"/>
                  </a:lnTo>
                  <a:lnTo>
                    <a:pt x="296799" y="100330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48869" y="130810"/>
                  </a:lnTo>
                  <a:lnTo>
                    <a:pt x="336169" y="129540"/>
                  </a:lnTo>
                  <a:lnTo>
                    <a:pt x="329691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8" y="102870"/>
                  </a:lnTo>
                  <a:lnTo>
                    <a:pt x="309244" y="90170"/>
                  </a:lnTo>
                  <a:lnTo>
                    <a:pt x="311403" y="85090"/>
                  </a:lnTo>
                  <a:lnTo>
                    <a:pt x="320547" y="76200"/>
                  </a:lnTo>
                  <a:lnTo>
                    <a:pt x="326263" y="73660"/>
                  </a:lnTo>
                  <a:lnTo>
                    <a:pt x="358173" y="73660"/>
                  </a:lnTo>
                  <a:lnTo>
                    <a:pt x="355401" y="71120"/>
                  </a:lnTo>
                  <a:lnTo>
                    <a:pt x="348329" y="66040"/>
                  </a:lnTo>
                  <a:lnTo>
                    <a:pt x="341114" y="63500"/>
                  </a:lnTo>
                  <a:lnTo>
                    <a:pt x="333756" y="62230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90"/>
                  </a:lnTo>
                  <a:lnTo>
                    <a:pt x="364870" y="102870"/>
                  </a:lnTo>
                  <a:lnTo>
                    <a:pt x="365887" y="107950"/>
                  </a:lnTo>
                  <a:lnTo>
                    <a:pt x="364616" y="116840"/>
                  </a:lnTo>
                  <a:lnTo>
                    <a:pt x="362584" y="119380"/>
                  </a:lnTo>
                  <a:lnTo>
                    <a:pt x="354456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252" y="124460"/>
                  </a:lnTo>
                  <a:lnTo>
                    <a:pt x="377063" y="118110"/>
                  </a:lnTo>
                  <a:lnTo>
                    <a:pt x="379094" y="102870"/>
                  </a:lnTo>
                  <a:lnTo>
                    <a:pt x="377570" y="96520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60"/>
                  </a:moveTo>
                  <a:lnTo>
                    <a:pt x="326263" y="73660"/>
                  </a:lnTo>
                  <a:lnTo>
                    <a:pt x="332994" y="74930"/>
                  </a:lnTo>
                  <a:lnTo>
                    <a:pt x="337312" y="74930"/>
                  </a:lnTo>
                  <a:lnTo>
                    <a:pt x="342011" y="77470"/>
                  </a:lnTo>
                  <a:lnTo>
                    <a:pt x="347090" y="8128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0" y="80010"/>
                  </a:lnTo>
                  <a:lnTo>
                    <a:pt x="363727" y="78740"/>
                  </a:lnTo>
                  <a:lnTo>
                    <a:pt x="362965" y="77470"/>
                  </a:lnTo>
                  <a:lnTo>
                    <a:pt x="362331" y="77470"/>
                  </a:lnTo>
                  <a:lnTo>
                    <a:pt x="358173" y="73660"/>
                  </a:lnTo>
                  <a:close/>
                </a:path>
                <a:path w="448310" h="440689">
                  <a:moveTo>
                    <a:pt x="390397" y="0"/>
                  </a:moveTo>
                  <a:lnTo>
                    <a:pt x="386714" y="0"/>
                  </a:lnTo>
                  <a:lnTo>
                    <a:pt x="382650" y="2540"/>
                  </a:lnTo>
                  <a:lnTo>
                    <a:pt x="378713" y="3810"/>
                  </a:lnTo>
                  <a:lnTo>
                    <a:pt x="374903" y="6350"/>
                  </a:lnTo>
                  <a:lnTo>
                    <a:pt x="371601" y="10160"/>
                  </a:lnTo>
                  <a:lnTo>
                    <a:pt x="366698" y="15240"/>
                  </a:lnTo>
                  <a:lnTo>
                    <a:pt x="363616" y="22860"/>
                  </a:lnTo>
                  <a:lnTo>
                    <a:pt x="362368" y="29210"/>
                  </a:lnTo>
                  <a:lnTo>
                    <a:pt x="362965" y="36830"/>
                  </a:lnTo>
                  <a:lnTo>
                    <a:pt x="346582" y="36830"/>
                  </a:lnTo>
                  <a:lnTo>
                    <a:pt x="402463" y="92710"/>
                  </a:lnTo>
                  <a:lnTo>
                    <a:pt x="411861" y="83820"/>
                  </a:lnTo>
                  <a:lnTo>
                    <a:pt x="381381" y="5334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2965" y="36830"/>
                  </a:lnTo>
                  <a:lnTo>
                    <a:pt x="355091" y="29210"/>
                  </a:lnTo>
                  <a:lnTo>
                    <a:pt x="371601" y="29210"/>
                  </a:lnTo>
                  <a:lnTo>
                    <a:pt x="373761" y="24130"/>
                  </a:lnTo>
                  <a:lnTo>
                    <a:pt x="380364" y="17780"/>
                  </a:lnTo>
                  <a:lnTo>
                    <a:pt x="383158" y="15240"/>
                  </a:lnTo>
                  <a:lnTo>
                    <a:pt x="386080" y="15240"/>
                  </a:lnTo>
                  <a:lnTo>
                    <a:pt x="389127" y="13970"/>
                  </a:lnTo>
                  <a:lnTo>
                    <a:pt x="414065" y="13970"/>
                  </a:lnTo>
                  <a:lnTo>
                    <a:pt x="409066" y="8890"/>
                  </a:lnTo>
                  <a:lnTo>
                    <a:pt x="405891" y="6350"/>
                  </a:lnTo>
                  <a:lnTo>
                    <a:pt x="400430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7" y="0"/>
                  </a:lnTo>
                  <a:close/>
                </a:path>
                <a:path w="448310" h="440689">
                  <a:moveTo>
                    <a:pt x="414065" y="13970"/>
                  </a:moveTo>
                  <a:lnTo>
                    <a:pt x="389127" y="13970"/>
                  </a:lnTo>
                  <a:lnTo>
                    <a:pt x="391921" y="15240"/>
                  </a:lnTo>
                  <a:lnTo>
                    <a:pt x="397256" y="16510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4065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093865" y="4499673"/>
              <a:ext cx="719140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973513" y="4499782"/>
              <a:ext cx="1819351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71599" y="4499673"/>
              <a:ext cx="1408415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401535" y="4524977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3539"/>
                  </a:moveTo>
                  <a:lnTo>
                    <a:pt x="38226" y="394969"/>
                  </a:lnTo>
                  <a:lnTo>
                    <a:pt x="43561" y="400049"/>
                  </a:lnTo>
                  <a:lnTo>
                    <a:pt x="49530" y="402589"/>
                  </a:lnTo>
                  <a:lnTo>
                    <a:pt x="63119" y="405129"/>
                  </a:lnTo>
                  <a:lnTo>
                    <a:pt x="69850" y="405129"/>
                  </a:lnTo>
                  <a:lnTo>
                    <a:pt x="83312" y="400049"/>
                  </a:lnTo>
                  <a:lnTo>
                    <a:pt x="90170" y="394969"/>
                  </a:lnTo>
                  <a:lnTo>
                    <a:pt x="93662" y="391159"/>
                  </a:lnTo>
                  <a:lnTo>
                    <a:pt x="63881" y="391159"/>
                  </a:lnTo>
                  <a:lnTo>
                    <a:pt x="55499" y="389889"/>
                  </a:lnTo>
                  <a:lnTo>
                    <a:pt x="51308" y="387349"/>
                  </a:lnTo>
                  <a:lnTo>
                    <a:pt x="46990" y="383539"/>
                  </a:lnTo>
                  <a:close/>
                </a:path>
                <a:path w="436879" h="405129">
                  <a:moveTo>
                    <a:pt x="107378" y="341629"/>
                  </a:moveTo>
                  <a:lnTo>
                    <a:pt x="81915" y="341629"/>
                  </a:lnTo>
                  <a:lnTo>
                    <a:pt x="85217" y="342899"/>
                  </a:lnTo>
                  <a:lnTo>
                    <a:pt x="88392" y="342899"/>
                  </a:lnTo>
                  <a:lnTo>
                    <a:pt x="91186" y="344169"/>
                  </a:lnTo>
                  <a:lnTo>
                    <a:pt x="96012" y="349249"/>
                  </a:lnTo>
                  <a:lnTo>
                    <a:pt x="97536" y="351789"/>
                  </a:lnTo>
                  <a:lnTo>
                    <a:pt x="98551" y="359409"/>
                  </a:lnTo>
                  <a:lnTo>
                    <a:pt x="97917" y="363219"/>
                  </a:lnTo>
                  <a:lnTo>
                    <a:pt x="94361" y="370839"/>
                  </a:lnTo>
                  <a:lnTo>
                    <a:pt x="91440" y="374649"/>
                  </a:lnTo>
                  <a:lnTo>
                    <a:pt x="87630" y="379729"/>
                  </a:lnTo>
                  <a:lnTo>
                    <a:pt x="83185" y="383539"/>
                  </a:lnTo>
                  <a:lnTo>
                    <a:pt x="78486" y="387349"/>
                  </a:lnTo>
                  <a:lnTo>
                    <a:pt x="73406" y="388619"/>
                  </a:lnTo>
                  <a:lnTo>
                    <a:pt x="68453" y="391159"/>
                  </a:lnTo>
                  <a:lnTo>
                    <a:pt x="93662" y="391159"/>
                  </a:lnTo>
                  <a:lnTo>
                    <a:pt x="97155" y="387349"/>
                  </a:lnTo>
                  <a:lnTo>
                    <a:pt x="102743" y="382269"/>
                  </a:lnTo>
                  <a:lnTo>
                    <a:pt x="106680" y="375919"/>
                  </a:lnTo>
                  <a:lnTo>
                    <a:pt x="109093" y="369569"/>
                  </a:lnTo>
                  <a:lnTo>
                    <a:pt x="111379" y="363219"/>
                  </a:lnTo>
                  <a:lnTo>
                    <a:pt x="112014" y="356869"/>
                  </a:lnTo>
                  <a:lnTo>
                    <a:pt x="109474" y="345439"/>
                  </a:lnTo>
                  <a:lnTo>
                    <a:pt x="107378" y="341629"/>
                  </a:lnTo>
                  <a:close/>
                </a:path>
                <a:path w="436879" h="405129">
                  <a:moveTo>
                    <a:pt x="44831" y="295909"/>
                  </a:moveTo>
                  <a:lnTo>
                    <a:pt x="38735" y="295909"/>
                  </a:lnTo>
                  <a:lnTo>
                    <a:pt x="26289" y="300989"/>
                  </a:lnTo>
                  <a:lnTo>
                    <a:pt x="20320" y="304799"/>
                  </a:lnTo>
                  <a:lnTo>
                    <a:pt x="9398" y="316229"/>
                  </a:lnTo>
                  <a:lnTo>
                    <a:pt x="5588" y="321309"/>
                  </a:lnTo>
                  <a:lnTo>
                    <a:pt x="3175" y="327659"/>
                  </a:lnTo>
                  <a:lnTo>
                    <a:pt x="635" y="334009"/>
                  </a:lnTo>
                  <a:lnTo>
                    <a:pt x="0" y="339089"/>
                  </a:lnTo>
                  <a:lnTo>
                    <a:pt x="2286" y="350519"/>
                  </a:lnTo>
                  <a:lnTo>
                    <a:pt x="4825" y="355599"/>
                  </a:lnTo>
                  <a:lnTo>
                    <a:pt x="8763" y="359409"/>
                  </a:lnTo>
                  <a:lnTo>
                    <a:pt x="12319" y="363219"/>
                  </a:lnTo>
                  <a:lnTo>
                    <a:pt x="16383" y="364489"/>
                  </a:lnTo>
                  <a:lnTo>
                    <a:pt x="25781" y="367029"/>
                  </a:lnTo>
                  <a:lnTo>
                    <a:pt x="30861" y="367029"/>
                  </a:lnTo>
                  <a:lnTo>
                    <a:pt x="36449" y="364489"/>
                  </a:lnTo>
                  <a:lnTo>
                    <a:pt x="40767" y="363219"/>
                  </a:lnTo>
                  <a:lnTo>
                    <a:pt x="47371" y="360679"/>
                  </a:lnTo>
                  <a:lnTo>
                    <a:pt x="56134" y="355599"/>
                  </a:lnTo>
                  <a:lnTo>
                    <a:pt x="59690" y="353059"/>
                  </a:lnTo>
                  <a:lnTo>
                    <a:pt x="24003" y="353059"/>
                  </a:lnTo>
                  <a:lnTo>
                    <a:pt x="20700" y="351789"/>
                  </a:lnTo>
                  <a:lnTo>
                    <a:pt x="14732" y="345439"/>
                  </a:lnTo>
                  <a:lnTo>
                    <a:pt x="13335" y="341629"/>
                  </a:lnTo>
                  <a:lnTo>
                    <a:pt x="13970" y="336549"/>
                  </a:lnTo>
                  <a:lnTo>
                    <a:pt x="14478" y="331469"/>
                  </a:lnTo>
                  <a:lnTo>
                    <a:pt x="17907" y="325119"/>
                  </a:lnTo>
                  <a:lnTo>
                    <a:pt x="29972" y="313689"/>
                  </a:lnTo>
                  <a:lnTo>
                    <a:pt x="35687" y="309879"/>
                  </a:lnTo>
                  <a:lnTo>
                    <a:pt x="62166" y="309879"/>
                  </a:lnTo>
                  <a:lnTo>
                    <a:pt x="66675" y="304799"/>
                  </a:lnTo>
                  <a:lnTo>
                    <a:pt x="61975" y="300989"/>
                  </a:lnTo>
                  <a:lnTo>
                    <a:pt x="56642" y="297179"/>
                  </a:lnTo>
                  <a:lnTo>
                    <a:pt x="50800" y="297179"/>
                  </a:lnTo>
                  <a:lnTo>
                    <a:pt x="44831" y="295909"/>
                  </a:lnTo>
                  <a:close/>
                </a:path>
                <a:path w="436879" h="405129">
                  <a:moveTo>
                    <a:pt x="83185" y="327659"/>
                  </a:moveTo>
                  <a:lnTo>
                    <a:pt x="77216" y="327659"/>
                  </a:lnTo>
                  <a:lnTo>
                    <a:pt x="70612" y="330199"/>
                  </a:lnTo>
                  <a:lnTo>
                    <a:pt x="66167" y="332739"/>
                  </a:lnTo>
                  <a:lnTo>
                    <a:pt x="58800" y="336549"/>
                  </a:lnTo>
                  <a:lnTo>
                    <a:pt x="38481" y="349249"/>
                  </a:lnTo>
                  <a:lnTo>
                    <a:pt x="31496" y="351789"/>
                  </a:lnTo>
                  <a:lnTo>
                    <a:pt x="27686" y="353059"/>
                  </a:lnTo>
                  <a:lnTo>
                    <a:pt x="59690" y="353059"/>
                  </a:lnTo>
                  <a:lnTo>
                    <a:pt x="65024" y="349249"/>
                  </a:lnTo>
                  <a:lnTo>
                    <a:pt x="70866" y="346709"/>
                  </a:lnTo>
                  <a:lnTo>
                    <a:pt x="73660" y="345439"/>
                  </a:lnTo>
                  <a:lnTo>
                    <a:pt x="78105" y="342899"/>
                  </a:lnTo>
                  <a:lnTo>
                    <a:pt x="81915" y="341629"/>
                  </a:lnTo>
                  <a:lnTo>
                    <a:pt x="107378" y="341629"/>
                  </a:lnTo>
                  <a:lnTo>
                    <a:pt x="106680" y="340359"/>
                  </a:lnTo>
                  <a:lnTo>
                    <a:pt x="98425" y="331469"/>
                  </a:lnTo>
                  <a:lnTo>
                    <a:pt x="93725" y="328929"/>
                  </a:lnTo>
                  <a:lnTo>
                    <a:pt x="83185" y="327659"/>
                  </a:lnTo>
                  <a:close/>
                </a:path>
                <a:path w="436879" h="405129">
                  <a:moveTo>
                    <a:pt x="90805" y="279399"/>
                  </a:moveTo>
                  <a:lnTo>
                    <a:pt x="81407" y="289559"/>
                  </a:lnTo>
                  <a:lnTo>
                    <a:pt x="120015" y="327659"/>
                  </a:lnTo>
                  <a:lnTo>
                    <a:pt x="123190" y="330199"/>
                  </a:lnTo>
                  <a:lnTo>
                    <a:pt x="125349" y="332739"/>
                  </a:lnTo>
                  <a:lnTo>
                    <a:pt x="128778" y="334009"/>
                  </a:lnTo>
                  <a:lnTo>
                    <a:pt x="132080" y="335279"/>
                  </a:lnTo>
                  <a:lnTo>
                    <a:pt x="138684" y="336549"/>
                  </a:lnTo>
                  <a:lnTo>
                    <a:pt x="142367" y="336549"/>
                  </a:lnTo>
                  <a:lnTo>
                    <a:pt x="146431" y="335279"/>
                  </a:lnTo>
                  <a:lnTo>
                    <a:pt x="150622" y="332739"/>
                  </a:lnTo>
                  <a:lnTo>
                    <a:pt x="154305" y="330199"/>
                  </a:lnTo>
                  <a:lnTo>
                    <a:pt x="157607" y="327659"/>
                  </a:lnTo>
                  <a:lnTo>
                    <a:pt x="161396" y="322579"/>
                  </a:lnTo>
                  <a:lnTo>
                    <a:pt x="135509" y="322579"/>
                  </a:lnTo>
                  <a:lnTo>
                    <a:pt x="132461" y="320039"/>
                  </a:lnTo>
                  <a:lnTo>
                    <a:pt x="130301" y="318769"/>
                  </a:lnTo>
                  <a:lnTo>
                    <a:pt x="126746" y="316229"/>
                  </a:lnTo>
                  <a:lnTo>
                    <a:pt x="90805" y="279399"/>
                  </a:lnTo>
                  <a:close/>
                </a:path>
                <a:path w="436879" h="405129">
                  <a:moveTo>
                    <a:pt x="126619" y="243839"/>
                  </a:moveTo>
                  <a:lnTo>
                    <a:pt x="117221" y="253999"/>
                  </a:lnTo>
                  <a:lnTo>
                    <a:pt x="151892" y="288289"/>
                  </a:lnTo>
                  <a:lnTo>
                    <a:pt x="155067" y="292099"/>
                  </a:lnTo>
                  <a:lnTo>
                    <a:pt x="156464" y="295909"/>
                  </a:lnTo>
                  <a:lnTo>
                    <a:pt x="157988" y="299719"/>
                  </a:lnTo>
                  <a:lnTo>
                    <a:pt x="158242" y="303529"/>
                  </a:lnTo>
                  <a:lnTo>
                    <a:pt x="138684" y="322579"/>
                  </a:lnTo>
                  <a:lnTo>
                    <a:pt x="161396" y="322579"/>
                  </a:lnTo>
                  <a:lnTo>
                    <a:pt x="162343" y="321309"/>
                  </a:lnTo>
                  <a:lnTo>
                    <a:pt x="165306" y="314959"/>
                  </a:lnTo>
                  <a:lnTo>
                    <a:pt x="166483" y="307339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39"/>
                  </a:lnTo>
                  <a:close/>
                </a:path>
                <a:path w="436879" h="405129">
                  <a:moveTo>
                    <a:pt x="62166" y="309879"/>
                  </a:moveTo>
                  <a:lnTo>
                    <a:pt x="46736" y="309879"/>
                  </a:lnTo>
                  <a:lnTo>
                    <a:pt x="52197" y="311149"/>
                  </a:lnTo>
                  <a:lnTo>
                    <a:pt x="57658" y="314959"/>
                  </a:lnTo>
                  <a:lnTo>
                    <a:pt x="62166" y="309879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09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5" y="199389"/>
                  </a:moveTo>
                  <a:lnTo>
                    <a:pt x="119380" y="208279"/>
                  </a:lnTo>
                  <a:lnTo>
                    <a:pt x="196469" y="285749"/>
                  </a:lnTo>
                  <a:lnTo>
                    <a:pt x="205994" y="276859"/>
                  </a:lnTo>
                  <a:lnTo>
                    <a:pt x="128905" y="199389"/>
                  </a:lnTo>
                  <a:close/>
                </a:path>
                <a:path w="436879" h="405129">
                  <a:moveTo>
                    <a:pt x="153924" y="173989"/>
                  </a:moveTo>
                  <a:lnTo>
                    <a:pt x="144399" y="184149"/>
                  </a:lnTo>
                  <a:lnTo>
                    <a:pt x="221615" y="260349"/>
                  </a:lnTo>
                  <a:lnTo>
                    <a:pt x="231013" y="251459"/>
                  </a:lnTo>
                  <a:lnTo>
                    <a:pt x="208915" y="228599"/>
                  </a:lnTo>
                  <a:lnTo>
                    <a:pt x="209118" y="218439"/>
                  </a:lnTo>
                  <a:lnTo>
                    <a:pt x="197866" y="218439"/>
                  </a:lnTo>
                  <a:lnTo>
                    <a:pt x="153924" y="173989"/>
                  </a:lnTo>
                  <a:close/>
                </a:path>
                <a:path w="436879" h="405129">
                  <a:moveTo>
                    <a:pt x="266544" y="215899"/>
                  </a:moveTo>
                  <a:lnTo>
                    <a:pt x="209169" y="215899"/>
                  </a:lnTo>
                  <a:lnTo>
                    <a:pt x="256159" y="226059"/>
                  </a:lnTo>
                  <a:lnTo>
                    <a:pt x="266544" y="215899"/>
                  </a:lnTo>
                  <a:close/>
                </a:path>
                <a:path w="436879" h="405129">
                  <a:moveTo>
                    <a:pt x="209804" y="161289"/>
                  </a:moveTo>
                  <a:lnTo>
                    <a:pt x="197612" y="172719"/>
                  </a:lnTo>
                  <a:lnTo>
                    <a:pt x="197866" y="218439"/>
                  </a:lnTo>
                  <a:lnTo>
                    <a:pt x="209118" y="218439"/>
                  </a:lnTo>
                  <a:lnTo>
                    <a:pt x="209169" y="215899"/>
                  </a:lnTo>
                  <a:lnTo>
                    <a:pt x="266544" y="215899"/>
                  </a:lnTo>
                  <a:lnTo>
                    <a:pt x="267843" y="214629"/>
                  </a:lnTo>
                  <a:lnTo>
                    <a:pt x="209169" y="203199"/>
                  </a:lnTo>
                  <a:lnTo>
                    <a:pt x="209804" y="161289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4" y="128269"/>
                  </a:lnTo>
                  <a:lnTo>
                    <a:pt x="269367" y="129539"/>
                  </a:lnTo>
                  <a:lnTo>
                    <a:pt x="273558" y="133349"/>
                  </a:lnTo>
                  <a:lnTo>
                    <a:pt x="274320" y="134619"/>
                  </a:lnTo>
                  <a:lnTo>
                    <a:pt x="275590" y="135889"/>
                  </a:lnTo>
                  <a:lnTo>
                    <a:pt x="273304" y="140969"/>
                  </a:lnTo>
                  <a:lnTo>
                    <a:pt x="268732" y="147319"/>
                  </a:lnTo>
                  <a:lnTo>
                    <a:pt x="258699" y="160019"/>
                  </a:lnTo>
                  <a:lnTo>
                    <a:pt x="256413" y="163829"/>
                  </a:lnTo>
                  <a:lnTo>
                    <a:pt x="255016" y="166369"/>
                  </a:lnTo>
                  <a:lnTo>
                    <a:pt x="253111" y="168909"/>
                  </a:lnTo>
                  <a:lnTo>
                    <a:pt x="251968" y="172719"/>
                  </a:lnTo>
                  <a:lnTo>
                    <a:pt x="251333" y="176529"/>
                  </a:lnTo>
                  <a:lnTo>
                    <a:pt x="250571" y="179069"/>
                  </a:lnTo>
                  <a:lnTo>
                    <a:pt x="250825" y="182879"/>
                  </a:lnTo>
                  <a:lnTo>
                    <a:pt x="252857" y="189229"/>
                  </a:lnTo>
                  <a:lnTo>
                    <a:pt x="254762" y="193039"/>
                  </a:lnTo>
                  <a:lnTo>
                    <a:pt x="257429" y="195579"/>
                  </a:lnTo>
                  <a:lnTo>
                    <a:pt x="262128" y="200659"/>
                  </a:lnTo>
                  <a:lnTo>
                    <a:pt x="267589" y="201929"/>
                  </a:lnTo>
                  <a:lnTo>
                    <a:pt x="280162" y="201929"/>
                  </a:lnTo>
                  <a:lnTo>
                    <a:pt x="286385" y="198119"/>
                  </a:lnTo>
                  <a:lnTo>
                    <a:pt x="296291" y="189229"/>
                  </a:lnTo>
                  <a:lnTo>
                    <a:pt x="272923" y="189229"/>
                  </a:lnTo>
                  <a:lnTo>
                    <a:pt x="269875" y="187959"/>
                  </a:lnTo>
                  <a:lnTo>
                    <a:pt x="265684" y="182879"/>
                  </a:lnTo>
                  <a:lnTo>
                    <a:pt x="264541" y="181609"/>
                  </a:lnTo>
                  <a:lnTo>
                    <a:pt x="264160" y="179069"/>
                  </a:lnTo>
                  <a:lnTo>
                    <a:pt x="263651" y="176529"/>
                  </a:lnTo>
                  <a:lnTo>
                    <a:pt x="263906" y="175259"/>
                  </a:lnTo>
                  <a:lnTo>
                    <a:pt x="265684" y="170179"/>
                  </a:lnTo>
                  <a:lnTo>
                    <a:pt x="267843" y="166369"/>
                  </a:lnTo>
                  <a:lnTo>
                    <a:pt x="276987" y="154939"/>
                  </a:lnTo>
                  <a:lnTo>
                    <a:pt x="281050" y="148589"/>
                  </a:lnTo>
                  <a:lnTo>
                    <a:pt x="283083" y="143509"/>
                  </a:lnTo>
                  <a:lnTo>
                    <a:pt x="302260" y="143509"/>
                  </a:lnTo>
                  <a:lnTo>
                    <a:pt x="297180" y="138429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60" y="143509"/>
                  </a:moveTo>
                  <a:lnTo>
                    <a:pt x="283083" y="143509"/>
                  </a:lnTo>
                  <a:lnTo>
                    <a:pt x="290703" y="151129"/>
                  </a:lnTo>
                  <a:lnTo>
                    <a:pt x="293370" y="154939"/>
                  </a:lnTo>
                  <a:lnTo>
                    <a:pt x="295910" y="161289"/>
                  </a:lnTo>
                  <a:lnTo>
                    <a:pt x="296037" y="166369"/>
                  </a:lnTo>
                  <a:lnTo>
                    <a:pt x="294767" y="170179"/>
                  </a:lnTo>
                  <a:lnTo>
                    <a:pt x="293497" y="175259"/>
                  </a:lnTo>
                  <a:lnTo>
                    <a:pt x="291084" y="179069"/>
                  </a:lnTo>
                  <a:lnTo>
                    <a:pt x="283718" y="186689"/>
                  </a:lnTo>
                  <a:lnTo>
                    <a:pt x="280035" y="187959"/>
                  </a:lnTo>
                  <a:lnTo>
                    <a:pt x="272923" y="189229"/>
                  </a:lnTo>
                  <a:lnTo>
                    <a:pt x="296291" y="189229"/>
                  </a:lnTo>
                  <a:lnTo>
                    <a:pt x="304926" y="163829"/>
                  </a:lnTo>
                  <a:lnTo>
                    <a:pt x="318706" y="163829"/>
                  </a:lnTo>
                  <a:lnTo>
                    <a:pt x="323596" y="158749"/>
                  </a:lnTo>
                  <a:lnTo>
                    <a:pt x="320294" y="157479"/>
                  </a:lnTo>
                  <a:lnTo>
                    <a:pt x="317246" y="156209"/>
                  </a:lnTo>
                  <a:lnTo>
                    <a:pt x="314579" y="154939"/>
                  </a:lnTo>
                  <a:lnTo>
                    <a:pt x="311785" y="152399"/>
                  </a:lnTo>
                  <a:lnTo>
                    <a:pt x="306070" y="147319"/>
                  </a:lnTo>
                  <a:lnTo>
                    <a:pt x="302260" y="143509"/>
                  </a:lnTo>
                  <a:close/>
                </a:path>
                <a:path w="436879" h="405129">
                  <a:moveTo>
                    <a:pt x="262890" y="113029"/>
                  </a:moveTo>
                  <a:lnTo>
                    <a:pt x="259334" y="114299"/>
                  </a:lnTo>
                  <a:lnTo>
                    <a:pt x="255143" y="116839"/>
                  </a:lnTo>
                  <a:lnTo>
                    <a:pt x="251079" y="118109"/>
                  </a:lnTo>
                  <a:lnTo>
                    <a:pt x="227965" y="151129"/>
                  </a:lnTo>
                  <a:lnTo>
                    <a:pt x="228981" y="158749"/>
                  </a:lnTo>
                  <a:lnTo>
                    <a:pt x="230759" y="163829"/>
                  </a:lnTo>
                  <a:lnTo>
                    <a:pt x="233934" y="168909"/>
                  </a:lnTo>
                  <a:lnTo>
                    <a:pt x="244348" y="160019"/>
                  </a:lnTo>
                  <a:lnTo>
                    <a:pt x="241426" y="156209"/>
                  </a:lnTo>
                  <a:lnTo>
                    <a:pt x="240284" y="151129"/>
                  </a:lnTo>
                  <a:lnTo>
                    <a:pt x="240792" y="147319"/>
                  </a:lnTo>
                  <a:lnTo>
                    <a:pt x="241426" y="143509"/>
                  </a:lnTo>
                  <a:lnTo>
                    <a:pt x="243840" y="139699"/>
                  </a:lnTo>
                  <a:lnTo>
                    <a:pt x="248412" y="135889"/>
                  </a:lnTo>
                  <a:lnTo>
                    <a:pt x="253111" y="130809"/>
                  </a:lnTo>
                  <a:lnTo>
                    <a:pt x="257810" y="128269"/>
                  </a:lnTo>
                  <a:lnTo>
                    <a:pt x="287121" y="128269"/>
                  </a:lnTo>
                  <a:lnTo>
                    <a:pt x="284607" y="125729"/>
                  </a:lnTo>
                  <a:lnTo>
                    <a:pt x="280416" y="121919"/>
                  </a:lnTo>
                  <a:lnTo>
                    <a:pt x="277368" y="119379"/>
                  </a:lnTo>
                  <a:lnTo>
                    <a:pt x="275336" y="116839"/>
                  </a:lnTo>
                  <a:lnTo>
                    <a:pt x="272288" y="115569"/>
                  </a:lnTo>
                  <a:lnTo>
                    <a:pt x="269113" y="114299"/>
                  </a:lnTo>
                  <a:lnTo>
                    <a:pt x="266065" y="114299"/>
                  </a:lnTo>
                  <a:lnTo>
                    <a:pt x="262890" y="113029"/>
                  </a:lnTo>
                  <a:close/>
                </a:path>
                <a:path w="436879" h="405129">
                  <a:moveTo>
                    <a:pt x="318706" y="163829"/>
                  </a:moveTo>
                  <a:lnTo>
                    <a:pt x="304926" y="163829"/>
                  </a:lnTo>
                  <a:lnTo>
                    <a:pt x="307848" y="166369"/>
                  </a:lnTo>
                  <a:lnTo>
                    <a:pt x="310769" y="167639"/>
                  </a:lnTo>
                  <a:lnTo>
                    <a:pt x="313817" y="168909"/>
                  </a:lnTo>
                  <a:lnTo>
                    <a:pt x="318706" y="163829"/>
                  </a:lnTo>
                  <a:close/>
                </a:path>
                <a:path w="436879" h="405129">
                  <a:moveTo>
                    <a:pt x="283083" y="87629"/>
                  </a:moveTo>
                  <a:lnTo>
                    <a:pt x="273050" y="97789"/>
                  </a:lnTo>
                  <a:lnTo>
                    <a:pt x="350139" y="132079"/>
                  </a:lnTo>
                  <a:lnTo>
                    <a:pt x="359029" y="123189"/>
                  </a:lnTo>
                  <a:lnTo>
                    <a:pt x="356187" y="116839"/>
                  </a:lnTo>
                  <a:lnTo>
                    <a:pt x="343408" y="116839"/>
                  </a:lnTo>
                  <a:lnTo>
                    <a:pt x="338328" y="114299"/>
                  </a:lnTo>
                  <a:lnTo>
                    <a:pt x="333375" y="111759"/>
                  </a:lnTo>
                  <a:lnTo>
                    <a:pt x="283083" y="87629"/>
                  </a:lnTo>
                  <a:close/>
                </a:path>
                <a:path w="436879" h="405129">
                  <a:moveTo>
                    <a:pt x="324358" y="45719"/>
                  </a:moveTo>
                  <a:lnTo>
                    <a:pt x="314579" y="55879"/>
                  </a:lnTo>
                  <a:lnTo>
                    <a:pt x="336296" y="102869"/>
                  </a:lnTo>
                  <a:lnTo>
                    <a:pt x="338836" y="107949"/>
                  </a:lnTo>
                  <a:lnTo>
                    <a:pt x="341249" y="113029"/>
                  </a:lnTo>
                  <a:lnTo>
                    <a:pt x="343408" y="116839"/>
                  </a:lnTo>
                  <a:lnTo>
                    <a:pt x="356187" y="116839"/>
                  </a:lnTo>
                  <a:lnTo>
                    <a:pt x="324358" y="45719"/>
                  </a:lnTo>
                  <a:close/>
                </a:path>
                <a:path w="436879" h="405129">
                  <a:moveTo>
                    <a:pt x="399021" y="13969"/>
                  </a:moveTo>
                  <a:lnTo>
                    <a:pt x="378841" y="13969"/>
                  </a:lnTo>
                  <a:lnTo>
                    <a:pt x="382524" y="16509"/>
                  </a:lnTo>
                  <a:lnTo>
                    <a:pt x="386715" y="20319"/>
                  </a:lnTo>
                  <a:lnTo>
                    <a:pt x="387476" y="21589"/>
                  </a:lnTo>
                  <a:lnTo>
                    <a:pt x="388747" y="22859"/>
                  </a:lnTo>
                  <a:lnTo>
                    <a:pt x="386461" y="27939"/>
                  </a:lnTo>
                  <a:lnTo>
                    <a:pt x="381889" y="34289"/>
                  </a:lnTo>
                  <a:lnTo>
                    <a:pt x="371856" y="46989"/>
                  </a:lnTo>
                  <a:lnTo>
                    <a:pt x="369443" y="50799"/>
                  </a:lnTo>
                  <a:lnTo>
                    <a:pt x="368173" y="53339"/>
                  </a:lnTo>
                  <a:lnTo>
                    <a:pt x="366268" y="55879"/>
                  </a:lnTo>
                  <a:lnTo>
                    <a:pt x="364363" y="62229"/>
                  </a:lnTo>
                  <a:lnTo>
                    <a:pt x="363728" y="66039"/>
                  </a:lnTo>
                  <a:lnTo>
                    <a:pt x="363982" y="69849"/>
                  </a:lnTo>
                  <a:lnTo>
                    <a:pt x="366014" y="76199"/>
                  </a:lnTo>
                  <a:lnTo>
                    <a:pt x="367919" y="80009"/>
                  </a:lnTo>
                  <a:lnTo>
                    <a:pt x="370586" y="82549"/>
                  </a:lnTo>
                  <a:lnTo>
                    <a:pt x="375285" y="87629"/>
                  </a:lnTo>
                  <a:lnTo>
                    <a:pt x="380746" y="88899"/>
                  </a:lnTo>
                  <a:lnTo>
                    <a:pt x="393319" y="88899"/>
                  </a:lnTo>
                  <a:lnTo>
                    <a:pt x="399542" y="85089"/>
                  </a:lnTo>
                  <a:lnTo>
                    <a:pt x="408209" y="76199"/>
                  </a:lnTo>
                  <a:lnTo>
                    <a:pt x="386080" y="76199"/>
                  </a:lnTo>
                  <a:lnTo>
                    <a:pt x="383032" y="74929"/>
                  </a:lnTo>
                  <a:lnTo>
                    <a:pt x="378841" y="69849"/>
                  </a:lnTo>
                  <a:lnTo>
                    <a:pt x="377698" y="68579"/>
                  </a:lnTo>
                  <a:lnTo>
                    <a:pt x="377317" y="66039"/>
                  </a:lnTo>
                  <a:lnTo>
                    <a:pt x="376809" y="63499"/>
                  </a:lnTo>
                  <a:lnTo>
                    <a:pt x="377063" y="62229"/>
                  </a:lnTo>
                  <a:lnTo>
                    <a:pt x="378841" y="57149"/>
                  </a:lnTo>
                  <a:lnTo>
                    <a:pt x="381000" y="53339"/>
                  </a:lnTo>
                  <a:lnTo>
                    <a:pt x="390144" y="41909"/>
                  </a:lnTo>
                  <a:lnTo>
                    <a:pt x="394208" y="35559"/>
                  </a:lnTo>
                  <a:lnTo>
                    <a:pt x="396240" y="30479"/>
                  </a:lnTo>
                  <a:lnTo>
                    <a:pt x="415417" y="30479"/>
                  </a:lnTo>
                  <a:lnTo>
                    <a:pt x="410337" y="25399"/>
                  </a:lnTo>
                  <a:lnTo>
                    <a:pt x="399021" y="13969"/>
                  </a:lnTo>
                  <a:close/>
                </a:path>
                <a:path w="436879" h="405129">
                  <a:moveTo>
                    <a:pt x="415417" y="30479"/>
                  </a:moveTo>
                  <a:lnTo>
                    <a:pt x="396240" y="30479"/>
                  </a:lnTo>
                  <a:lnTo>
                    <a:pt x="403860" y="38099"/>
                  </a:lnTo>
                  <a:lnTo>
                    <a:pt x="406526" y="41909"/>
                  </a:lnTo>
                  <a:lnTo>
                    <a:pt x="409067" y="48259"/>
                  </a:lnTo>
                  <a:lnTo>
                    <a:pt x="409194" y="53339"/>
                  </a:lnTo>
                  <a:lnTo>
                    <a:pt x="406654" y="62229"/>
                  </a:lnTo>
                  <a:lnTo>
                    <a:pt x="404241" y="66039"/>
                  </a:lnTo>
                  <a:lnTo>
                    <a:pt x="396875" y="73659"/>
                  </a:lnTo>
                  <a:lnTo>
                    <a:pt x="393192" y="74929"/>
                  </a:lnTo>
                  <a:lnTo>
                    <a:pt x="386080" y="76199"/>
                  </a:lnTo>
                  <a:lnTo>
                    <a:pt x="408209" y="76199"/>
                  </a:lnTo>
                  <a:lnTo>
                    <a:pt x="418084" y="50799"/>
                  </a:lnTo>
                  <a:lnTo>
                    <a:pt x="431800" y="50799"/>
                  </a:lnTo>
                  <a:lnTo>
                    <a:pt x="436753" y="45719"/>
                  </a:lnTo>
                  <a:lnTo>
                    <a:pt x="433450" y="44449"/>
                  </a:lnTo>
                  <a:lnTo>
                    <a:pt x="430403" y="43179"/>
                  </a:lnTo>
                  <a:lnTo>
                    <a:pt x="427736" y="41909"/>
                  </a:lnTo>
                  <a:lnTo>
                    <a:pt x="424942" y="39369"/>
                  </a:lnTo>
                  <a:lnTo>
                    <a:pt x="419226" y="34289"/>
                  </a:lnTo>
                  <a:lnTo>
                    <a:pt x="415417" y="30479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2539"/>
                  </a:lnTo>
                  <a:lnTo>
                    <a:pt x="364236" y="5079"/>
                  </a:lnTo>
                  <a:lnTo>
                    <a:pt x="359791" y="8889"/>
                  </a:lnTo>
                  <a:lnTo>
                    <a:pt x="355092" y="12699"/>
                  </a:lnTo>
                  <a:lnTo>
                    <a:pt x="350266" y="17779"/>
                  </a:lnTo>
                  <a:lnTo>
                    <a:pt x="346710" y="22859"/>
                  </a:lnTo>
                  <a:lnTo>
                    <a:pt x="344297" y="27939"/>
                  </a:lnTo>
                  <a:lnTo>
                    <a:pt x="342011" y="33019"/>
                  </a:lnTo>
                  <a:lnTo>
                    <a:pt x="341122" y="36829"/>
                  </a:lnTo>
                  <a:lnTo>
                    <a:pt x="342138" y="45719"/>
                  </a:lnTo>
                  <a:lnTo>
                    <a:pt x="343916" y="50799"/>
                  </a:lnTo>
                  <a:lnTo>
                    <a:pt x="347091" y="55879"/>
                  </a:lnTo>
                  <a:lnTo>
                    <a:pt x="357505" y="46989"/>
                  </a:lnTo>
                  <a:lnTo>
                    <a:pt x="354584" y="43179"/>
                  </a:lnTo>
                  <a:lnTo>
                    <a:pt x="353441" y="38099"/>
                  </a:lnTo>
                  <a:lnTo>
                    <a:pt x="370967" y="15239"/>
                  </a:lnTo>
                  <a:lnTo>
                    <a:pt x="375539" y="15239"/>
                  </a:lnTo>
                  <a:lnTo>
                    <a:pt x="378841" y="13969"/>
                  </a:lnTo>
                  <a:lnTo>
                    <a:pt x="399021" y="13969"/>
                  </a:lnTo>
                  <a:lnTo>
                    <a:pt x="397764" y="12699"/>
                  </a:lnTo>
                  <a:lnTo>
                    <a:pt x="393573" y="8889"/>
                  </a:lnTo>
                  <a:lnTo>
                    <a:pt x="390525" y="5079"/>
                  </a:lnTo>
                  <a:lnTo>
                    <a:pt x="388493" y="3809"/>
                  </a:lnTo>
                  <a:lnTo>
                    <a:pt x="385445" y="2539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799"/>
                  </a:moveTo>
                  <a:lnTo>
                    <a:pt x="418084" y="50799"/>
                  </a:lnTo>
                  <a:lnTo>
                    <a:pt x="421005" y="53339"/>
                  </a:lnTo>
                  <a:lnTo>
                    <a:pt x="426847" y="55879"/>
                  </a:lnTo>
                  <a:lnTo>
                    <a:pt x="431800" y="5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1326748" y="1003777"/>
              <a:ext cx="5652556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608"/>
                </a:lnSpc>
              </a:pPr>
              <a:r>
                <a:rPr sz="1368" b="1" spc="-9" dirty="0">
                  <a:latin typeface="Arial"/>
                  <a:cs typeface="Arial"/>
                </a:rPr>
                <a:t>Veronalaiset </a:t>
              </a:r>
              <a:r>
                <a:rPr sz="1368" b="1" spc="-4" dirty="0">
                  <a:latin typeface="Arial"/>
                  <a:cs typeface="Arial"/>
                </a:rPr>
                <a:t>tulot keskimäärin kunnittain Etelä-Savossa 2016 -</a:t>
              </a:r>
              <a:r>
                <a:rPr sz="1368" b="1" spc="15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2017,</a:t>
              </a:r>
              <a:endParaRPr sz="1368">
                <a:latin typeface="Arial"/>
                <a:cs typeface="Arial"/>
              </a:endParaRPr>
            </a:p>
            <a:p>
              <a:pPr algn="ctr">
                <a:lnSpc>
                  <a:spcPts val="1608"/>
                </a:lnSpc>
              </a:pP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3739809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739809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242295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242295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3617527" y="1568153"/>
              <a:ext cx="1086529" cy="166637"/>
            </a:xfrm>
            <a:prstGeom prst="rect">
              <a:avLst/>
            </a:prstGeom>
            <a:ln w="9525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557132" y="1886031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45" y="0"/>
                  </a:lnTo>
                </a:path>
              </a:pathLst>
            </a:custGeom>
            <a:ln w="19050">
              <a:solidFill>
                <a:srgbClr val="6F2F9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991298" y="4983263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165862" y="47244"/>
                  </a:lnTo>
                  <a:lnTo>
                    <a:pt x="0" y="201041"/>
                  </a:lnTo>
                  <a:lnTo>
                    <a:pt x="87756" y="295783"/>
                  </a:lnTo>
                  <a:lnTo>
                    <a:pt x="253618" y="141986"/>
                  </a:lnTo>
                  <a:lnTo>
                    <a:pt x="299337" y="141986"/>
                  </a:lnTo>
                  <a:lnTo>
                    <a:pt x="304418" y="6858"/>
                  </a:lnTo>
                  <a:lnTo>
                    <a:pt x="121919" y="0"/>
                  </a:lnTo>
                  <a:close/>
                </a:path>
                <a:path w="304800" h="295910">
                  <a:moveTo>
                    <a:pt x="299337" y="141986"/>
                  </a:moveTo>
                  <a:lnTo>
                    <a:pt x="253618" y="141986"/>
                  </a:lnTo>
                  <a:lnTo>
                    <a:pt x="297561" y="189230"/>
                  </a:lnTo>
                  <a:lnTo>
                    <a:pt x="299337" y="141986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991298" y="4983263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304418" y="6858"/>
                  </a:lnTo>
                  <a:lnTo>
                    <a:pt x="297561" y="189230"/>
                  </a:lnTo>
                  <a:lnTo>
                    <a:pt x="253618" y="141986"/>
                  </a:lnTo>
                  <a:lnTo>
                    <a:pt x="87756" y="295783"/>
                  </a:lnTo>
                  <a:lnTo>
                    <a:pt x="0" y="201041"/>
                  </a:lnTo>
                  <a:lnTo>
                    <a:pt x="165862" y="47244"/>
                  </a:lnTo>
                  <a:lnTo>
                    <a:pt x="121919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8DE62453-4218-4E5C-919E-1B18358662C4}"/>
              </a:ext>
            </a:extLst>
          </p:cNvPr>
          <p:cNvGrpSpPr/>
          <p:nvPr/>
        </p:nvGrpSpPr>
        <p:grpSpPr>
          <a:xfrm>
            <a:off x="467544" y="692696"/>
            <a:ext cx="7968703" cy="4628946"/>
            <a:chOff x="200515" y="1027234"/>
            <a:chExt cx="7968703" cy="4628946"/>
          </a:xfrm>
        </p:grpSpPr>
        <p:sp>
          <p:nvSpPr>
            <p:cNvPr id="2" name="object 2"/>
            <p:cNvSpPr/>
            <p:nvPr/>
          </p:nvSpPr>
          <p:spPr>
            <a:xfrm>
              <a:off x="8097978" y="3922581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02769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7559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13653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8444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3233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8025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32815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8908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3699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8490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3280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8071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2861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8954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4128" y="3922581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97978" y="3426068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02769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07559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13653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8444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3233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28025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32815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38908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43699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48490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53280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58071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62861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8954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4128" y="3426068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97978" y="2928252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02769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07559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13653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18444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23233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28025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32815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38908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43699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48490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53280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58071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62861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68954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4128" y="2928252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20745" y="2430436"/>
              <a:ext cx="248148" cy="0"/>
            </a:xfrm>
            <a:custGeom>
              <a:avLst/>
              <a:gdLst/>
              <a:ahLst/>
              <a:cxnLst/>
              <a:rect l="l" t="t" r="r" b="b"/>
              <a:pathLst>
                <a:path w="290195">
                  <a:moveTo>
                    <a:pt x="0" y="0"/>
                  </a:moveTo>
                  <a:lnTo>
                    <a:pt x="2901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02769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07559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13653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18444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28025" y="2430436"/>
              <a:ext cx="637474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32815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38908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43699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48490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53280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58071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62861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68954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4128" y="243043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68954" y="1932620"/>
              <a:ext cx="7000264" cy="0"/>
            </a:xfrm>
            <a:custGeom>
              <a:avLst/>
              <a:gdLst/>
              <a:ahLst/>
              <a:cxnLst/>
              <a:rect l="l" t="t" r="r" b="b"/>
              <a:pathLst>
                <a:path w="8186420">
                  <a:moveTo>
                    <a:pt x="0" y="0"/>
                  </a:moveTo>
                  <a:lnTo>
                    <a:pt x="8186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44128" y="1932620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44127" y="1435673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44127" y="1435674"/>
              <a:ext cx="7424885" cy="2984832"/>
            </a:xfrm>
            <a:custGeom>
              <a:avLst/>
              <a:gdLst/>
              <a:ahLst/>
              <a:cxnLst/>
              <a:rect l="l" t="t" r="r" b="b"/>
              <a:pathLst>
                <a:path w="8682990" h="3490595">
                  <a:moveTo>
                    <a:pt x="0" y="3490468"/>
                  </a:moveTo>
                  <a:lnTo>
                    <a:pt x="8682863" y="3490468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9046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14490" y="1685016"/>
              <a:ext cx="177559" cy="2735598"/>
            </a:xfrm>
            <a:custGeom>
              <a:avLst/>
              <a:gdLst/>
              <a:ahLst/>
              <a:cxnLst/>
              <a:rect l="l" t="t" r="r" b="b"/>
              <a:pathLst>
                <a:path w="207644" h="3199129">
                  <a:moveTo>
                    <a:pt x="207263" y="0"/>
                  </a:moveTo>
                  <a:lnTo>
                    <a:pt x="0" y="0"/>
                  </a:lnTo>
                  <a:lnTo>
                    <a:pt x="0" y="3198876"/>
                  </a:lnTo>
                  <a:lnTo>
                    <a:pt x="207263" y="31988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09698" y="2311847"/>
              <a:ext cx="177559" cy="2108984"/>
            </a:xfrm>
            <a:custGeom>
              <a:avLst/>
              <a:gdLst/>
              <a:ahLst/>
              <a:cxnLst/>
              <a:rect l="l" t="t" r="r" b="b"/>
              <a:pathLst>
                <a:path w="207644" h="2466340">
                  <a:moveTo>
                    <a:pt x="207263" y="0"/>
                  </a:moveTo>
                  <a:lnTo>
                    <a:pt x="0" y="0"/>
                  </a:lnTo>
                  <a:lnTo>
                    <a:pt x="0" y="2465832"/>
                  </a:lnTo>
                  <a:lnTo>
                    <a:pt x="207263" y="24658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04908" y="2371793"/>
              <a:ext cx="177559" cy="2048712"/>
            </a:xfrm>
            <a:custGeom>
              <a:avLst/>
              <a:gdLst/>
              <a:ahLst/>
              <a:cxnLst/>
              <a:rect l="l" t="t" r="r" b="b"/>
              <a:pathLst>
                <a:path w="207644" h="2395854">
                  <a:moveTo>
                    <a:pt x="207264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207264" y="239572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00118" y="2300118"/>
              <a:ext cx="175930" cy="2120387"/>
            </a:xfrm>
            <a:custGeom>
              <a:avLst/>
              <a:gdLst/>
              <a:ahLst/>
              <a:cxnLst/>
              <a:rect l="l" t="t" r="r" b="b"/>
              <a:pathLst>
                <a:path w="205739" h="2479675">
                  <a:moveTo>
                    <a:pt x="205739" y="0"/>
                  </a:moveTo>
                  <a:lnTo>
                    <a:pt x="0" y="0"/>
                  </a:lnTo>
                  <a:lnTo>
                    <a:pt x="0" y="2479547"/>
                  </a:lnTo>
                  <a:lnTo>
                    <a:pt x="205739" y="247954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95326" y="2061635"/>
              <a:ext cx="175930" cy="2358761"/>
            </a:xfrm>
            <a:custGeom>
              <a:avLst/>
              <a:gdLst/>
              <a:ahLst/>
              <a:cxnLst/>
              <a:rect l="l" t="t" r="r" b="b"/>
              <a:pathLst>
                <a:path w="205739" h="2758440">
                  <a:moveTo>
                    <a:pt x="205740" y="0"/>
                  </a:moveTo>
                  <a:lnTo>
                    <a:pt x="0" y="0"/>
                  </a:lnTo>
                  <a:lnTo>
                    <a:pt x="0" y="2758440"/>
                  </a:lnTo>
                  <a:lnTo>
                    <a:pt x="205740" y="275844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89234" y="2290996"/>
              <a:ext cx="177559" cy="2129618"/>
            </a:xfrm>
            <a:custGeom>
              <a:avLst/>
              <a:gdLst/>
              <a:ahLst/>
              <a:cxnLst/>
              <a:rect l="l" t="t" r="r" b="b"/>
              <a:pathLst>
                <a:path w="207645" h="2490470">
                  <a:moveTo>
                    <a:pt x="207263" y="0"/>
                  </a:moveTo>
                  <a:lnTo>
                    <a:pt x="0" y="0"/>
                  </a:lnTo>
                  <a:lnTo>
                    <a:pt x="0" y="2490216"/>
                  </a:lnTo>
                  <a:lnTo>
                    <a:pt x="207263" y="24902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784443" y="2309240"/>
              <a:ext cx="177559" cy="2111156"/>
            </a:xfrm>
            <a:custGeom>
              <a:avLst/>
              <a:gdLst/>
              <a:ahLst/>
              <a:cxnLst/>
              <a:rect l="l" t="t" r="r" b="b"/>
              <a:pathLst>
                <a:path w="207645" h="2468879">
                  <a:moveTo>
                    <a:pt x="207263" y="0"/>
                  </a:moveTo>
                  <a:lnTo>
                    <a:pt x="0" y="0"/>
                  </a:lnTo>
                  <a:lnTo>
                    <a:pt x="0" y="2468880"/>
                  </a:lnTo>
                  <a:lnTo>
                    <a:pt x="207263" y="246888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79652" y="1956078"/>
              <a:ext cx="177559" cy="2464645"/>
            </a:xfrm>
            <a:custGeom>
              <a:avLst/>
              <a:gdLst/>
              <a:ahLst/>
              <a:cxnLst/>
              <a:rect l="l" t="t" r="r" b="b"/>
              <a:pathLst>
                <a:path w="207645" h="2882265">
                  <a:moveTo>
                    <a:pt x="207263" y="0"/>
                  </a:moveTo>
                  <a:lnTo>
                    <a:pt x="0" y="0"/>
                  </a:lnTo>
                  <a:lnTo>
                    <a:pt x="0" y="2881884"/>
                  </a:lnTo>
                  <a:lnTo>
                    <a:pt x="207263" y="28818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74862" y="2212805"/>
              <a:ext cx="177559" cy="2207809"/>
            </a:xfrm>
            <a:custGeom>
              <a:avLst/>
              <a:gdLst/>
              <a:ahLst/>
              <a:cxnLst/>
              <a:rect l="l" t="t" r="r" b="b"/>
              <a:pathLst>
                <a:path w="207645" h="2581910">
                  <a:moveTo>
                    <a:pt x="207263" y="0"/>
                  </a:moveTo>
                  <a:lnTo>
                    <a:pt x="0" y="0"/>
                  </a:lnTo>
                  <a:lnTo>
                    <a:pt x="0" y="2581656"/>
                  </a:lnTo>
                  <a:lnTo>
                    <a:pt x="207263" y="258165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70071" y="2444772"/>
              <a:ext cx="175930" cy="1975951"/>
            </a:xfrm>
            <a:custGeom>
              <a:avLst/>
              <a:gdLst/>
              <a:ahLst/>
              <a:cxnLst/>
              <a:rect l="l" t="t" r="r" b="b"/>
              <a:pathLst>
                <a:path w="205739" h="2310765">
                  <a:moveTo>
                    <a:pt x="205740" y="0"/>
                  </a:moveTo>
                  <a:lnTo>
                    <a:pt x="0" y="0"/>
                  </a:lnTo>
                  <a:lnTo>
                    <a:pt x="0" y="2310384"/>
                  </a:lnTo>
                  <a:lnTo>
                    <a:pt x="205740" y="231038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65281" y="2134614"/>
              <a:ext cx="175930" cy="2286000"/>
            </a:xfrm>
            <a:custGeom>
              <a:avLst/>
              <a:gdLst/>
              <a:ahLst/>
              <a:cxnLst/>
              <a:rect l="l" t="t" r="r" b="b"/>
              <a:pathLst>
                <a:path w="205740" h="2673350">
                  <a:moveTo>
                    <a:pt x="205740" y="0"/>
                  </a:moveTo>
                  <a:lnTo>
                    <a:pt x="0" y="0"/>
                  </a:lnTo>
                  <a:lnTo>
                    <a:pt x="0" y="2673096"/>
                  </a:lnTo>
                  <a:lnTo>
                    <a:pt x="205740" y="267309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59187" y="2320969"/>
              <a:ext cx="177559" cy="2099753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207263" y="0"/>
                  </a:moveTo>
                  <a:lnTo>
                    <a:pt x="0" y="0"/>
                  </a:lnTo>
                  <a:lnTo>
                    <a:pt x="0" y="2455164"/>
                  </a:lnTo>
                  <a:lnTo>
                    <a:pt x="207263" y="245516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54397" y="2344426"/>
              <a:ext cx="177559" cy="2076405"/>
            </a:xfrm>
            <a:custGeom>
              <a:avLst/>
              <a:gdLst/>
              <a:ahLst/>
              <a:cxnLst/>
              <a:rect l="l" t="t" r="r" b="b"/>
              <a:pathLst>
                <a:path w="207645" h="2428240">
                  <a:moveTo>
                    <a:pt x="207263" y="0"/>
                  </a:moveTo>
                  <a:lnTo>
                    <a:pt x="0" y="0"/>
                  </a:lnTo>
                  <a:lnTo>
                    <a:pt x="0" y="2427732"/>
                  </a:lnTo>
                  <a:lnTo>
                    <a:pt x="207263" y="24277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249606" y="2089002"/>
              <a:ext cx="177559" cy="2331611"/>
            </a:xfrm>
            <a:custGeom>
              <a:avLst/>
              <a:gdLst/>
              <a:ahLst/>
              <a:cxnLst/>
              <a:rect l="l" t="t" r="r" b="b"/>
              <a:pathLst>
                <a:path w="207645" h="2726690">
                  <a:moveTo>
                    <a:pt x="207264" y="0"/>
                  </a:moveTo>
                  <a:lnTo>
                    <a:pt x="0" y="0"/>
                  </a:lnTo>
                  <a:lnTo>
                    <a:pt x="0" y="2726435"/>
                  </a:lnTo>
                  <a:lnTo>
                    <a:pt x="207264" y="2726435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44815" y="2404373"/>
              <a:ext cx="175930" cy="2016133"/>
            </a:xfrm>
            <a:custGeom>
              <a:avLst/>
              <a:gdLst/>
              <a:ahLst/>
              <a:cxnLst/>
              <a:rect l="l" t="t" r="r" b="b"/>
              <a:pathLst>
                <a:path w="205740" h="2357754">
                  <a:moveTo>
                    <a:pt x="205740" y="0"/>
                  </a:moveTo>
                  <a:lnTo>
                    <a:pt x="0" y="0"/>
                  </a:lnTo>
                  <a:lnTo>
                    <a:pt x="0" y="2357628"/>
                  </a:lnTo>
                  <a:lnTo>
                    <a:pt x="205740" y="23576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14490" y="1685016"/>
              <a:ext cx="177559" cy="2735598"/>
            </a:xfrm>
            <a:custGeom>
              <a:avLst/>
              <a:gdLst/>
              <a:ahLst/>
              <a:cxnLst/>
              <a:rect l="l" t="t" r="r" b="b"/>
              <a:pathLst>
                <a:path w="207644" h="3199129">
                  <a:moveTo>
                    <a:pt x="0" y="0"/>
                  </a:moveTo>
                  <a:lnTo>
                    <a:pt x="207263" y="0"/>
                  </a:lnTo>
                  <a:lnTo>
                    <a:pt x="207263" y="3198876"/>
                  </a:lnTo>
                  <a:lnTo>
                    <a:pt x="0" y="31988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09698" y="2311847"/>
              <a:ext cx="177559" cy="2108984"/>
            </a:xfrm>
            <a:custGeom>
              <a:avLst/>
              <a:gdLst/>
              <a:ahLst/>
              <a:cxnLst/>
              <a:rect l="l" t="t" r="r" b="b"/>
              <a:pathLst>
                <a:path w="207644" h="2466340">
                  <a:moveTo>
                    <a:pt x="0" y="0"/>
                  </a:moveTo>
                  <a:lnTo>
                    <a:pt x="207263" y="0"/>
                  </a:lnTo>
                  <a:lnTo>
                    <a:pt x="207263" y="2465832"/>
                  </a:lnTo>
                  <a:lnTo>
                    <a:pt x="0" y="24658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04908" y="2371793"/>
              <a:ext cx="177559" cy="2048712"/>
            </a:xfrm>
            <a:custGeom>
              <a:avLst/>
              <a:gdLst/>
              <a:ahLst/>
              <a:cxnLst/>
              <a:rect l="l" t="t" r="r" b="b"/>
              <a:pathLst>
                <a:path w="207644" h="2395854">
                  <a:moveTo>
                    <a:pt x="0" y="0"/>
                  </a:moveTo>
                  <a:lnTo>
                    <a:pt x="207264" y="0"/>
                  </a:lnTo>
                  <a:lnTo>
                    <a:pt x="207264" y="2395728"/>
                  </a:lnTo>
                  <a:lnTo>
                    <a:pt x="0" y="2395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300118" y="2300118"/>
              <a:ext cx="175930" cy="2120387"/>
            </a:xfrm>
            <a:custGeom>
              <a:avLst/>
              <a:gdLst/>
              <a:ahLst/>
              <a:cxnLst/>
              <a:rect l="l" t="t" r="r" b="b"/>
              <a:pathLst>
                <a:path w="205739" h="2479675">
                  <a:moveTo>
                    <a:pt x="0" y="0"/>
                  </a:moveTo>
                  <a:lnTo>
                    <a:pt x="205739" y="0"/>
                  </a:lnTo>
                  <a:lnTo>
                    <a:pt x="205739" y="2479547"/>
                  </a:lnTo>
                  <a:lnTo>
                    <a:pt x="0" y="24795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5326" y="2061635"/>
              <a:ext cx="175930" cy="2358761"/>
            </a:xfrm>
            <a:custGeom>
              <a:avLst/>
              <a:gdLst/>
              <a:ahLst/>
              <a:cxnLst/>
              <a:rect l="l" t="t" r="r" b="b"/>
              <a:pathLst>
                <a:path w="205739" h="2758440">
                  <a:moveTo>
                    <a:pt x="0" y="0"/>
                  </a:moveTo>
                  <a:lnTo>
                    <a:pt x="205740" y="0"/>
                  </a:lnTo>
                  <a:lnTo>
                    <a:pt x="205740" y="2758440"/>
                  </a:lnTo>
                  <a:lnTo>
                    <a:pt x="0" y="275844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89234" y="2290996"/>
              <a:ext cx="177559" cy="2129618"/>
            </a:xfrm>
            <a:custGeom>
              <a:avLst/>
              <a:gdLst/>
              <a:ahLst/>
              <a:cxnLst/>
              <a:rect l="l" t="t" r="r" b="b"/>
              <a:pathLst>
                <a:path w="207645" h="2490470">
                  <a:moveTo>
                    <a:pt x="0" y="0"/>
                  </a:moveTo>
                  <a:lnTo>
                    <a:pt x="207263" y="0"/>
                  </a:lnTo>
                  <a:lnTo>
                    <a:pt x="207263" y="2490216"/>
                  </a:lnTo>
                  <a:lnTo>
                    <a:pt x="0" y="24902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84443" y="2309240"/>
              <a:ext cx="177559" cy="2111156"/>
            </a:xfrm>
            <a:custGeom>
              <a:avLst/>
              <a:gdLst/>
              <a:ahLst/>
              <a:cxnLst/>
              <a:rect l="l" t="t" r="r" b="b"/>
              <a:pathLst>
                <a:path w="207645" h="2468879">
                  <a:moveTo>
                    <a:pt x="0" y="0"/>
                  </a:moveTo>
                  <a:lnTo>
                    <a:pt x="207263" y="0"/>
                  </a:lnTo>
                  <a:lnTo>
                    <a:pt x="207263" y="2468880"/>
                  </a:lnTo>
                  <a:lnTo>
                    <a:pt x="0" y="246888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279652" y="1956078"/>
              <a:ext cx="177559" cy="2464645"/>
            </a:xfrm>
            <a:custGeom>
              <a:avLst/>
              <a:gdLst/>
              <a:ahLst/>
              <a:cxnLst/>
              <a:rect l="l" t="t" r="r" b="b"/>
              <a:pathLst>
                <a:path w="207645" h="2882265">
                  <a:moveTo>
                    <a:pt x="0" y="0"/>
                  </a:moveTo>
                  <a:lnTo>
                    <a:pt x="207263" y="0"/>
                  </a:lnTo>
                  <a:lnTo>
                    <a:pt x="207263" y="2881884"/>
                  </a:lnTo>
                  <a:lnTo>
                    <a:pt x="0" y="28818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774862" y="2212805"/>
              <a:ext cx="177559" cy="2207809"/>
            </a:xfrm>
            <a:custGeom>
              <a:avLst/>
              <a:gdLst/>
              <a:ahLst/>
              <a:cxnLst/>
              <a:rect l="l" t="t" r="r" b="b"/>
              <a:pathLst>
                <a:path w="207645" h="2581910">
                  <a:moveTo>
                    <a:pt x="0" y="0"/>
                  </a:moveTo>
                  <a:lnTo>
                    <a:pt x="207263" y="0"/>
                  </a:lnTo>
                  <a:lnTo>
                    <a:pt x="207263" y="2581656"/>
                  </a:lnTo>
                  <a:lnTo>
                    <a:pt x="0" y="25816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70071" y="2444772"/>
              <a:ext cx="175930" cy="1975951"/>
            </a:xfrm>
            <a:custGeom>
              <a:avLst/>
              <a:gdLst/>
              <a:ahLst/>
              <a:cxnLst/>
              <a:rect l="l" t="t" r="r" b="b"/>
              <a:pathLst>
                <a:path w="205739" h="2310765">
                  <a:moveTo>
                    <a:pt x="0" y="0"/>
                  </a:moveTo>
                  <a:lnTo>
                    <a:pt x="205740" y="0"/>
                  </a:lnTo>
                  <a:lnTo>
                    <a:pt x="205740" y="2310384"/>
                  </a:lnTo>
                  <a:lnTo>
                    <a:pt x="0" y="23103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65281" y="2134614"/>
              <a:ext cx="175930" cy="2286000"/>
            </a:xfrm>
            <a:custGeom>
              <a:avLst/>
              <a:gdLst/>
              <a:ahLst/>
              <a:cxnLst/>
              <a:rect l="l" t="t" r="r" b="b"/>
              <a:pathLst>
                <a:path w="205740" h="2673350">
                  <a:moveTo>
                    <a:pt x="0" y="0"/>
                  </a:moveTo>
                  <a:lnTo>
                    <a:pt x="205740" y="0"/>
                  </a:lnTo>
                  <a:lnTo>
                    <a:pt x="205740" y="2673096"/>
                  </a:lnTo>
                  <a:lnTo>
                    <a:pt x="0" y="26730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259187" y="2320969"/>
              <a:ext cx="177559" cy="2099753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0" y="0"/>
                  </a:moveTo>
                  <a:lnTo>
                    <a:pt x="207263" y="0"/>
                  </a:lnTo>
                  <a:lnTo>
                    <a:pt x="207263" y="2455164"/>
                  </a:lnTo>
                  <a:lnTo>
                    <a:pt x="0" y="24551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754397" y="2344426"/>
              <a:ext cx="177559" cy="2076405"/>
            </a:xfrm>
            <a:custGeom>
              <a:avLst/>
              <a:gdLst/>
              <a:ahLst/>
              <a:cxnLst/>
              <a:rect l="l" t="t" r="r" b="b"/>
              <a:pathLst>
                <a:path w="207645" h="2428240">
                  <a:moveTo>
                    <a:pt x="0" y="0"/>
                  </a:moveTo>
                  <a:lnTo>
                    <a:pt x="207263" y="0"/>
                  </a:lnTo>
                  <a:lnTo>
                    <a:pt x="207263" y="2427732"/>
                  </a:lnTo>
                  <a:lnTo>
                    <a:pt x="0" y="242773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249606" y="2089002"/>
              <a:ext cx="177559" cy="2331611"/>
            </a:xfrm>
            <a:custGeom>
              <a:avLst/>
              <a:gdLst/>
              <a:ahLst/>
              <a:cxnLst/>
              <a:rect l="l" t="t" r="r" b="b"/>
              <a:pathLst>
                <a:path w="207645" h="2726690">
                  <a:moveTo>
                    <a:pt x="0" y="0"/>
                  </a:moveTo>
                  <a:lnTo>
                    <a:pt x="207264" y="0"/>
                  </a:lnTo>
                  <a:lnTo>
                    <a:pt x="207264" y="2726435"/>
                  </a:lnTo>
                  <a:lnTo>
                    <a:pt x="0" y="27264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744815" y="2404373"/>
              <a:ext cx="175930" cy="2016133"/>
            </a:xfrm>
            <a:custGeom>
              <a:avLst/>
              <a:gdLst/>
              <a:ahLst/>
              <a:cxnLst/>
              <a:rect l="l" t="t" r="r" b="b"/>
              <a:pathLst>
                <a:path w="205740" h="2357754">
                  <a:moveTo>
                    <a:pt x="0" y="0"/>
                  </a:moveTo>
                  <a:lnTo>
                    <a:pt x="205740" y="0"/>
                  </a:lnTo>
                  <a:lnTo>
                    <a:pt x="205740" y="2357628"/>
                  </a:lnTo>
                  <a:lnTo>
                    <a:pt x="0" y="23576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91722" y="1655043"/>
              <a:ext cx="177559" cy="2765463"/>
            </a:xfrm>
            <a:custGeom>
              <a:avLst/>
              <a:gdLst/>
              <a:ahLst/>
              <a:cxnLst/>
              <a:rect l="l" t="t" r="r" b="b"/>
              <a:pathLst>
                <a:path w="207644" h="3234054">
                  <a:moveTo>
                    <a:pt x="207264" y="0"/>
                  </a:moveTo>
                  <a:lnTo>
                    <a:pt x="0" y="0"/>
                  </a:lnTo>
                  <a:lnTo>
                    <a:pt x="0" y="3233928"/>
                  </a:lnTo>
                  <a:lnTo>
                    <a:pt x="207264" y="323392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86931" y="2326182"/>
              <a:ext cx="175930" cy="2094324"/>
            </a:xfrm>
            <a:custGeom>
              <a:avLst/>
              <a:gdLst/>
              <a:ahLst/>
              <a:cxnLst/>
              <a:rect l="l" t="t" r="r" b="b"/>
              <a:pathLst>
                <a:path w="205739" h="2449195">
                  <a:moveTo>
                    <a:pt x="205740" y="0"/>
                  </a:moveTo>
                  <a:lnTo>
                    <a:pt x="0" y="0"/>
                  </a:lnTo>
                  <a:lnTo>
                    <a:pt x="0" y="2449068"/>
                  </a:lnTo>
                  <a:lnTo>
                    <a:pt x="205740" y="244906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982141" y="2366581"/>
              <a:ext cx="175930" cy="2054142"/>
            </a:xfrm>
            <a:custGeom>
              <a:avLst/>
              <a:gdLst/>
              <a:ahLst/>
              <a:cxnLst/>
              <a:rect l="l" t="t" r="r" b="b"/>
              <a:pathLst>
                <a:path w="205739" h="2402204">
                  <a:moveTo>
                    <a:pt x="205739" y="0"/>
                  </a:moveTo>
                  <a:lnTo>
                    <a:pt x="0" y="0"/>
                  </a:lnTo>
                  <a:lnTo>
                    <a:pt x="0" y="2401823"/>
                  </a:lnTo>
                  <a:lnTo>
                    <a:pt x="205739" y="2401823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476048" y="2280570"/>
              <a:ext cx="177559" cy="2139935"/>
            </a:xfrm>
            <a:custGeom>
              <a:avLst/>
              <a:gdLst/>
              <a:ahLst/>
              <a:cxnLst/>
              <a:rect l="l" t="t" r="r" b="b"/>
              <a:pathLst>
                <a:path w="207644" h="2502535">
                  <a:moveTo>
                    <a:pt x="207263" y="0"/>
                  </a:moveTo>
                  <a:lnTo>
                    <a:pt x="0" y="0"/>
                  </a:lnTo>
                  <a:lnTo>
                    <a:pt x="0" y="2502408"/>
                  </a:lnTo>
                  <a:lnTo>
                    <a:pt x="207263" y="250240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971257" y="2051210"/>
              <a:ext cx="177559" cy="2369621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207263" y="0"/>
                  </a:moveTo>
                  <a:lnTo>
                    <a:pt x="0" y="0"/>
                  </a:lnTo>
                  <a:lnTo>
                    <a:pt x="0" y="2770632"/>
                  </a:lnTo>
                  <a:lnTo>
                    <a:pt x="207263" y="27706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66467" y="2262326"/>
              <a:ext cx="177559" cy="2158397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207263" y="0"/>
                  </a:moveTo>
                  <a:lnTo>
                    <a:pt x="0" y="0"/>
                  </a:lnTo>
                  <a:lnTo>
                    <a:pt x="0" y="2523744"/>
                  </a:lnTo>
                  <a:lnTo>
                    <a:pt x="207263" y="252374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61675" y="2272751"/>
              <a:ext cx="177559" cy="2148080"/>
            </a:xfrm>
            <a:custGeom>
              <a:avLst/>
              <a:gdLst/>
              <a:ahLst/>
              <a:cxnLst/>
              <a:rect l="l" t="t" r="r" b="b"/>
              <a:pathLst>
                <a:path w="207645" h="2512060">
                  <a:moveTo>
                    <a:pt x="207263" y="0"/>
                  </a:moveTo>
                  <a:lnTo>
                    <a:pt x="0" y="0"/>
                  </a:lnTo>
                  <a:lnTo>
                    <a:pt x="0" y="2511552"/>
                  </a:lnTo>
                  <a:lnTo>
                    <a:pt x="207263" y="251155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56885" y="1932620"/>
              <a:ext cx="175930" cy="2487993"/>
            </a:xfrm>
            <a:custGeom>
              <a:avLst/>
              <a:gdLst/>
              <a:ahLst/>
              <a:cxnLst/>
              <a:rect l="l" t="t" r="r" b="b"/>
              <a:pathLst>
                <a:path w="205739" h="2909570">
                  <a:moveTo>
                    <a:pt x="205740" y="0"/>
                  </a:moveTo>
                  <a:lnTo>
                    <a:pt x="0" y="0"/>
                  </a:lnTo>
                  <a:lnTo>
                    <a:pt x="0" y="2909316"/>
                  </a:lnTo>
                  <a:lnTo>
                    <a:pt x="205740" y="290931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52095" y="2180225"/>
              <a:ext cx="175930" cy="2240389"/>
            </a:xfrm>
            <a:custGeom>
              <a:avLst/>
              <a:gdLst/>
              <a:ahLst/>
              <a:cxnLst/>
              <a:rect l="l" t="t" r="r" b="b"/>
              <a:pathLst>
                <a:path w="205739" h="2620010">
                  <a:moveTo>
                    <a:pt x="205739" y="0"/>
                  </a:moveTo>
                  <a:lnTo>
                    <a:pt x="0" y="0"/>
                  </a:lnTo>
                  <a:lnTo>
                    <a:pt x="0" y="2619756"/>
                  </a:lnTo>
                  <a:lnTo>
                    <a:pt x="205739" y="261975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46002" y="2455197"/>
              <a:ext cx="177559" cy="1965634"/>
            </a:xfrm>
            <a:custGeom>
              <a:avLst/>
              <a:gdLst/>
              <a:ahLst/>
              <a:cxnLst/>
              <a:rect l="l" t="t" r="r" b="b"/>
              <a:pathLst>
                <a:path w="207645" h="2298700">
                  <a:moveTo>
                    <a:pt x="207263" y="0"/>
                  </a:moveTo>
                  <a:lnTo>
                    <a:pt x="0" y="0"/>
                  </a:lnTo>
                  <a:lnTo>
                    <a:pt x="0" y="2298192"/>
                  </a:lnTo>
                  <a:lnTo>
                    <a:pt x="207263" y="229819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941211" y="2102034"/>
              <a:ext cx="177559" cy="231858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207263" y="0"/>
                  </a:moveTo>
                  <a:lnTo>
                    <a:pt x="0" y="0"/>
                  </a:lnTo>
                  <a:lnTo>
                    <a:pt x="0" y="2711196"/>
                  </a:lnTo>
                  <a:lnTo>
                    <a:pt x="207263" y="27111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436420" y="2279267"/>
              <a:ext cx="177559" cy="2141564"/>
            </a:xfrm>
            <a:custGeom>
              <a:avLst/>
              <a:gdLst/>
              <a:ahLst/>
              <a:cxnLst/>
              <a:rect l="l" t="t" r="r" b="b"/>
              <a:pathLst>
                <a:path w="207645" h="2504440">
                  <a:moveTo>
                    <a:pt x="207264" y="0"/>
                  </a:moveTo>
                  <a:lnTo>
                    <a:pt x="0" y="0"/>
                  </a:lnTo>
                  <a:lnTo>
                    <a:pt x="0" y="2503932"/>
                  </a:lnTo>
                  <a:lnTo>
                    <a:pt x="207264" y="25039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31630" y="2347033"/>
              <a:ext cx="175930" cy="2073690"/>
            </a:xfrm>
            <a:custGeom>
              <a:avLst/>
              <a:gdLst/>
              <a:ahLst/>
              <a:cxnLst/>
              <a:rect l="l" t="t" r="r" b="b"/>
              <a:pathLst>
                <a:path w="205740" h="2425065">
                  <a:moveTo>
                    <a:pt x="205740" y="0"/>
                  </a:moveTo>
                  <a:lnTo>
                    <a:pt x="0" y="0"/>
                  </a:lnTo>
                  <a:lnTo>
                    <a:pt x="0" y="2424684"/>
                  </a:lnTo>
                  <a:lnTo>
                    <a:pt x="205740" y="242468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26839" y="2077274"/>
              <a:ext cx="175930" cy="2343557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205740" y="0"/>
                  </a:moveTo>
                  <a:lnTo>
                    <a:pt x="0" y="0"/>
                  </a:lnTo>
                  <a:lnTo>
                    <a:pt x="0" y="2740152"/>
                  </a:lnTo>
                  <a:lnTo>
                    <a:pt x="205740" y="2740152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20745" y="2418708"/>
              <a:ext cx="177559" cy="200201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207263" y="0"/>
                  </a:moveTo>
                  <a:lnTo>
                    <a:pt x="0" y="0"/>
                  </a:lnTo>
                  <a:lnTo>
                    <a:pt x="0" y="2340864"/>
                  </a:lnTo>
                  <a:lnTo>
                    <a:pt x="207263" y="234086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91722" y="1655043"/>
              <a:ext cx="177559" cy="2765463"/>
            </a:xfrm>
            <a:custGeom>
              <a:avLst/>
              <a:gdLst/>
              <a:ahLst/>
              <a:cxnLst/>
              <a:rect l="l" t="t" r="r" b="b"/>
              <a:pathLst>
                <a:path w="207644" h="3234054">
                  <a:moveTo>
                    <a:pt x="0" y="0"/>
                  </a:moveTo>
                  <a:lnTo>
                    <a:pt x="207264" y="0"/>
                  </a:lnTo>
                  <a:lnTo>
                    <a:pt x="207264" y="3233928"/>
                  </a:lnTo>
                  <a:lnTo>
                    <a:pt x="0" y="32339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486931" y="2326182"/>
              <a:ext cx="175930" cy="2094324"/>
            </a:xfrm>
            <a:custGeom>
              <a:avLst/>
              <a:gdLst/>
              <a:ahLst/>
              <a:cxnLst/>
              <a:rect l="l" t="t" r="r" b="b"/>
              <a:pathLst>
                <a:path w="205739" h="2449195">
                  <a:moveTo>
                    <a:pt x="0" y="0"/>
                  </a:moveTo>
                  <a:lnTo>
                    <a:pt x="205740" y="0"/>
                  </a:lnTo>
                  <a:lnTo>
                    <a:pt x="205740" y="2449068"/>
                  </a:lnTo>
                  <a:lnTo>
                    <a:pt x="0" y="244906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982141" y="2366581"/>
              <a:ext cx="175930" cy="2054142"/>
            </a:xfrm>
            <a:custGeom>
              <a:avLst/>
              <a:gdLst/>
              <a:ahLst/>
              <a:cxnLst/>
              <a:rect l="l" t="t" r="r" b="b"/>
              <a:pathLst>
                <a:path w="205739" h="2402204">
                  <a:moveTo>
                    <a:pt x="0" y="0"/>
                  </a:moveTo>
                  <a:lnTo>
                    <a:pt x="205739" y="0"/>
                  </a:lnTo>
                  <a:lnTo>
                    <a:pt x="205739" y="2401823"/>
                  </a:lnTo>
                  <a:lnTo>
                    <a:pt x="0" y="24018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76048" y="2280570"/>
              <a:ext cx="177559" cy="2139935"/>
            </a:xfrm>
            <a:custGeom>
              <a:avLst/>
              <a:gdLst/>
              <a:ahLst/>
              <a:cxnLst/>
              <a:rect l="l" t="t" r="r" b="b"/>
              <a:pathLst>
                <a:path w="207644" h="2502535">
                  <a:moveTo>
                    <a:pt x="0" y="0"/>
                  </a:moveTo>
                  <a:lnTo>
                    <a:pt x="207263" y="0"/>
                  </a:lnTo>
                  <a:lnTo>
                    <a:pt x="207263" y="2502408"/>
                  </a:lnTo>
                  <a:lnTo>
                    <a:pt x="0" y="25024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971257" y="2051210"/>
              <a:ext cx="177559" cy="2369621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0" y="0"/>
                  </a:moveTo>
                  <a:lnTo>
                    <a:pt x="207263" y="0"/>
                  </a:lnTo>
                  <a:lnTo>
                    <a:pt x="207263" y="2770632"/>
                  </a:lnTo>
                  <a:lnTo>
                    <a:pt x="0" y="27706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466467" y="2262326"/>
              <a:ext cx="177559" cy="2158397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0" y="0"/>
                  </a:moveTo>
                  <a:lnTo>
                    <a:pt x="207263" y="0"/>
                  </a:lnTo>
                  <a:lnTo>
                    <a:pt x="207263" y="2523744"/>
                  </a:lnTo>
                  <a:lnTo>
                    <a:pt x="0" y="25237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961675" y="2272751"/>
              <a:ext cx="177559" cy="2148080"/>
            </a:xfrm>
            <a:custGeom>
              <a:avLst/>
              <a:gdLst/>
              <a:ahLst/>
              <a:cxnLst/>
              <a:rect l="l" t="t" r="r" b="b"/>
              <a:pathLst>
                <a:path w="207645" h="2512060">
                  <a:moveTo>
                    <a:pt x="0" y="0"/>
                  </a:moveTo>
                  <a:lnTo>
                    <a:pt x="207263" y="0"/>
                  </a:lnTo>
                  <a:lnTo>
                    <a:pt x="207263" y="2511552"/>
                  </a:lnTo>
                  <a:lnTo>
                    <a:pt x="0" y="25115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56885" y="1932620"/>
              <a:ext cx="175930" cy="2487993"/>
            </a:xfrm>
            <a:custGeom>
              <a:avLst/>
              <a:gdLst/>
              <a:ahLst/>
              <a:cxnLst/>
              <a:rect l="l" t="t" r="r" b="b"/>
              <a:pathLst>
                <a:path w="205739" h="2909570">
                  <a:moveTo>
                    <a:pt x="0" y="0"/>
                  </a:moveTo>
                  <a:lnTo>
                    <a:pt x="205740" y="0"/>
                  </a:lnTo>
                  <a:lnTo>
                    <a:pt x="205740" y="2909316"/>
                  </a:lnTo>
                  <a:lnTo>
                    <a:pt x="0" y="29093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52095" y="2180225"/>
              <a:ext cx="175930" cy="2240389"/>
            </a:xfrm>
            <a:custGeom>
              <a:avLst/>
              <a:gdLst/>
              <a:ahLst/>
              <a:cxnLst/>
              <a:rect l="l" t="t" r="r" b="b"/>
              <a:pathLst>
                <a:path w="205739" h="2620010">
                  <a:moveTo>
                    <a:pt x="0" y="0"/>
                  </a:moveTo>
                  <a:lnTo>
                    <a:pt x="205739" y="0"/>
                  </a:lnTo>
                  <a:lnTo>
                    <a:pt x="205739" y="2619756"/>
                  </a:lnTo>
                  <a:lnTo>
                    <a:pt x="0" y="26197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46002" y="2455197"/>
              <a:ext cx="177559" cy="1965634"/>
            </a:xfrm>
            <a:custGeom>
              <a:avLst/>
              <a:gdLst/>
              <a:ahLst/>
              <a:cxnLst/>
              <a:rect l="l" t="t" r="r" b="b"/>
              <a:pathLst>
                <a:path w="207645" h="2298700">
                  <a:moveTo>
                    <a:pt x="0" y="0"/>
                  </a:moveTo>
                  <a:lnTo>
                    <a:pt x="207263" y="0"/>
                  </a:lnTo>
                  <a:lnTo>
                    <a:pt x="207263" y="2298192"/>
                  </a:lnTo>
                  <a:lnTo>
                    <a:pt x="0" y="22981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941211" y="2102034"/>
              <a:ext cx="177559" cy="231858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0" y="0"/>
                  </a:moveTo>
                  <a:lnTo>
                    <a:pt x="207263" y="0"/>
                  </a:lnTo>
                  <a:lnTo>
                    <a:pt x="207263" y="2711196"/>
                  </a:lnTo>
                  <a:lnTo>
                    <a:pt x="0" y="27111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436420" y="2279267"/>
              <a:ext cx="177559" cy="2141564"/>
            </a:xfrm>
            <a:custGeom>
              <a:avLst/>
              <a:gdLst/>
              <a:ahLst/>
              <a:cxnLst/>
              <a:rect l="l" t="t" r="r" b="b"/>
              <a:pathLst>
                <a:path w="207645" h="2504440">
                  <a:moveTo>
                    <a:pt x="0" y="0"/>
                  </a:moveTo>
                  <a:lnTo>
                    <a:pt x="207264" y="0"/>
                  </a:lnTo>
                  <a:lnTo>
                    <a:pt x="207264" y="2503932"/>
                  </a:lnTo>
                  <a:lnTo>
                    <a:pt x="0" y="25039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31630" y="2347033"/>
              <a:ext cx="175930" cy="2073690"/>
            </a:xfrm>
            <a:custGeom>
              <a:avLst/>
              <a:gdLst/>
              <a:ahLst/>
              <a:cxnLst/>
              <a:rect l="l" t="t" r="r" b="b"/>
              <a:pathLst>
                <a:path w="205740" h="2425065">
                  <a:moveTo>
                    <a:pt x="0" y="0"/>
                  </a:moveTo>
                  <a:lnTo>
                    <a:pt x="205740" y="0"/>
                  </a:lnTo>
                  <a:lnTo>
                    <a:pt x="205740" y="2424684"/>
                  </a:lnTo>
                  <a:lnTo>
                    <a:pt x="0" y="24246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26839" y="2077274"/>
              <a:ext cx="175930" cy="2343557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0" y="0"/>
                  </a:moveTo>
                  <a:lnTo>
                    <a:pt x="205740" y="0"/>
                  </a:lnTo>
                  <a:lnTo>
                    <a:pt x="205740" y="2740152"/>
                  </a:lnTo>
                  <a:lnTo>
                    <a:pt x="0" y="2740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920745" y="2418708"/>
              <a:ext cx="177559" cy="200201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0" y="0"/>
                  </a:moveTo>
                  <a:lnTo>
                    <a:pt x="207263" y="0"/>
                  </a:lnTo>
                  <a:lnTo>
                    <a:pt x="207263" y="2340864"/>
                  </a:lnTo>
                  <a:lnTo>
                    <a:pt x="0" y="23408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44127" y="4420396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822229" y="2828016"/>
              <a:ext cx="337400" cy="43710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27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492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27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1317156" y="3156960"/>
              <a:ext cx="337400" cy="42950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37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043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1812366" y="3184327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591</a:t>
              </a:r>
              <a:endParaRPr sz="1026">
                <a:latin typeface="Arial"/>
                <a:cs typeface="Arial"/>
              </a:endParaRPr>
            </a:p>
            <a:p>
              <a:pPr marL="1303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2307358" y="3141321"/>
              <a:ext cx="337400" cy="4316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305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2802006" y="3025534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708</a:t>
              </a:r>
              <a:endParaRPr sz="1026">
                <a:latin typeface="Arial"/>
                <a:cs typeface="Arial"/>
              </a:endParaRPr>
            </a:p>
            <a:p>
              <a:pPr marL="1574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816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297451" y="3131657"/>
              <a:ext cx="337400" cy="4365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403</a:t>
              </a:r>
              <a:endParaRPr sz="1026">
                <a:latin typeface="Arial"/>
                <a:cs typeface="Arial"/>
              </a:endParaRPr>
            </a:p>
            <a:p>
              <a:pPr marL="2497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696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3792444" y="3137087"/>
              <a:ext cx="337400" cy="4403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220</a:t>
              </a:r>
              <a:endParaRPr sz="1026">
                <a:latin typeface="Arial"/>
                <a:cs typeface="Arial"/>
              </a:endParaRPr>
            </a:p>
            <a:p>
              <a:pPr marL="2877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586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4287653" y="2966914"/>
              <a:ext cx="337400" cy="4338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770</a:t>
              </a:r>
              <a:endParaRPr sz="1026">
                <a:latin typeface="Arial"/>
                <a:cs typeface="Arial"/>
              </a:endParaRPr>
            </a:p>
            <a:p>
              <a:pPr marL="228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4782645" y="3090931"/>
              <a:ext cx="337400" cy="43873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266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5277855" y="3223097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29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858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746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5772739" y="3051620"/>
              <a:ext cx="337400" cy="43873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969</a:t>
              </a:r>
              <a:endParaRPr sz="1026">
                <a:latin typeface="Arial"/>
                <a:cs typeface="Arial"/>
              </a:endParaRPr>
            </a:p>
            <a:p>
              <a:pPr marL="2714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6267731" y="3140780"/>
              <a:ext cx="337400" cy="44253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106</a:t>
              </a:r>
              <a:endParaRPr sz="1026">
                <a:latin typeface="Arial"/>
                <a:cs typeface="Arial"/>
              </a:endParaRPr>
            </a:p>
            <a:p>
              <a:pPr marL="3095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6762940" y="3173359"/>
              <a:ext cx="337400" cy="423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194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836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7257824" y="3039130"/>
              <a:ext cx="337400" cy="42842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428</a:t>
              </a:r>
              <a:endParaRPr sz="1026">
                <a:latin typeface="Arial"/>
                <a:cs typeface="Arial"/>
              </a:endParaRPr>
            </a:p>
            <a:p>
              <a:pPr marL="1683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557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7753034" y="3203007"/>
              <a:ext cx="337400" cy="42896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610498" y="4361428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441344" y="386382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392866" y="3366339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92866" y="2868740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92866" y="2371142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392866" y="187365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392866" y="137605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473163" y="4523022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614619" y="4548869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4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45593" y="440689"/>
                  </a:lnTo>
                  <a:lnTo>
                    <a:pt x="53086" y="440689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485" y="427989"/>
                  </a:lnTo>
                  <a:lnTo>
                    <a:pt x="50546" y="427989"/>
                  </a:lnTo>
                  <a:lnTo>
                    <a:pt x="42291" y="426719"/>
                  </a:lnTo>
                  <a:lnTo>
                    <a:pt x="37211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287" y="331469"/>
                  </a:moveTo>
                  <a:lnTo>
                    <a:pt x="0" y="341629"/>
                  </a:lnTo>
                  <a:lnTo>
                    <a:pt x="53212" y="394969"/>
                  </a:lnTo>
                  <a:lnTo>
                    <a:pt x="57531" y="398779"/>
                  </a:lnTo>
                  <a:lnTo>
                    <a:pt x="60452" y="402589"/>
                  </a:lnTo>
                  <a:lnTo>
                    <a:pt x="61722" y="405129"/>
                  </a:lnTo>
                  <a:lnTo>
                    <a:pt x="63118" y="407669"/>
                  </a:lnTo>
                  <a:lnTo>
                    <a:pt x="63373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2" y="419100"/>
                  </a:lnTo>
                  <a:lnTo>
                    <a:pt x="57912" y="421639"/>
                  </a:lnTo>
                  <a:lnTo>
                    <a:pt x="54356" y="425450"/>
                  </a:lnTo>
                  <a:lnTo>
                    <a:pt x="50546" y="427989"/>
                  </a:lnTo>
                  <a:lnTo>
                    <a:pt x="70485" y="427989"/>
                  </a:lnTo>
                  <a:lnTo>
                    <a:pt x="71628" y="426719"/>
                  </a:lnTo>
                  <a:lnTo>
                    <a:pt x="74675" y="421639"/>
                  </a:lnTo>
                  <a:lnTo>
                    <a:pt x="77724" y="411479"/>
                  </a:lnTo>
                  <a:lnTo>
                    <a:pt x="77470" y="406400"/>
                  </a:lnTo>
                  <a:lnTo>
                    <a:pt x="75437" y="401319"/>
                  </a:lnTo>
                  <a:lnTo>
                    <a:pt x="73533" y="396239"/>
                  </a:lnTo>
                  <a:lnTo>
                    <a:pt x="69215" y="389889"/>
                  </a:lnTo>
                  <a:lnTo>
                    <a:pt x="10287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4169"/>
                  </a:lnTo>
                  <a:lnTo>
                    <a:pt x="92948" y="38226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6" y="370839"/>
                  </a:lnTo>
                  <a:lnTo>
                    <a:pt x="108585" y="370839"/>
                  </a:lnTo>
                  <a:lnTo>
                    <a:pt x="101854" y="369569"/>
                  </a:lnTo>
                  <a:lnTo>
                    <a:pt x="95250" y="369569"/>
                  </a:lnTo>
                  <a:lnTo>
                    <a:pt x="88265" y="365759"/>
                  </a:lnTo>
                  <a:lnTo>
                    <a:pt x="81153" y="358139"/>
                  </a:lnTo>
                  <a:lnTo>
                    <a:pt x="73914" y="351789"/>
                  </a:lnTo>
                  <a:lnTo>
                    <a:pt x="70231" y="344169"/>
                  </a:lnTo>
                  <a:lnTo>
                    <a:pt x="69723" y="33781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76200" y="321309"/>
                  </a:lnTo>
                  <a:lnTo>
                    <a:pt x="80899" y="316229"/>
                  </a:lnTo>
                  <a:lnTo>
                    <a:pt x="86614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20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614" y="31368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13665" y="325119"/>
                  </a:lnTo>
                  <a:lnTo>
                    <a:pt x="121031" y="332739"/>
                  </a:lnTo>
                  <a:lnTo>
                    <a:pt x="124968" y="340359"/>
                  </a:lnTo>
                  <a:lnTo>
                    <a:pt x="125349" y="346709"/>
                  </a:lnTo>
                  <a:lnTo>
                    <a:pt x="125856" y="353059"/>
                  </a:lnTo>
                  <a:lnTo>
                    <a:pt x="123698" y="359409"/>
                  </a:lnTo>
                  <a:lnTo>
                    <a:pt x="114300" y="368300"/>
                  </a:lnTo>
                  <a:lnTo>
                    <a:pt x="108585" y="370839"/>
                  </a:lnTo>
                  <a:lnTo>
                    <a:pt x="126746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4" y="347979"/>
                  </a:lnTo>
                  <a:lnTo>
                    <a:pt x="138684" y="341629"/>
                  </a:lnTo>
                  <a:lnTo>
                    <a:pt x="136652" y="335279"/>
                  </a:lnTo>
                  <a:lnTo>
                    <a:pt x="134747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7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43256" y="29336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4" y="278129"/>
                  </a:lnTo>
                  <a:lnTo>
                    <a:pt x="132080" y="276859"/>
                  </a:lnTo>
                  <a:lnTo>
                    <a:pt x="124206" y="276859"/>
                  </a:lnTo>
                  <a:lnTo>
                    <a:pt x="115697" y="267969"/>
                  </a:lnTo>
                  <a:close/>
                </a:path>
                <a:path w="448310" h="440689">
                  <a:moveTo>
                    <a:pt x="190627" y="205739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19"/>
                  </a:lnTo>
                  <a:lnTo>
                    <a:pt x="181594" y="283209"/>
                  </a:lnTo>
                  <a:lnTo>
                    <a:pt x="196214" y="287019"/>
                  </a:lnTo>
                  <a:lnTo>
                    <a:pt x="210200" y="284479"/>
                  </a:lnTo>
                  <a:lnTo>
                    <a:pt x="216663" y="280669"/>
                  </a:lnTo>
                  <a:lnTo>
                    <a:pt x="222758" y="275589"/>
                  </a:lnTo>
                  <a:lnTo>
                    <a:pt x="223964" y="274319"/>
                  </a:lnTo>
                  <a:lnTo>
                    <a:pt x="197738" y="274319"/>
                  </a:lnTo>
                  <a:lnTo>
                    <a:pt x="191135" y="273050"/>
                  </a:lnTo>
                  <a:lnTo>
                    <a:pt x="165608" y="242569"/>
                  </a:lnTo>
                  <a:lnTo>
                    <a:pt x="165227" y="234950"/>
                  </a:lnTo>
                  <a:lnTo>
                    <a:pt x="167386" y="229869"/>
                  </a:lnTo>
                  <a:lnTo>
                    <a:pt x="176784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7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8" y="262889"/>
                  </a:lnTo>
                  <a:lnTo>
                    <a:pt x="121793" y="265429"/>
                  </a:lnTo>
                  <a:lnTo>
                    <a:pt x="122428" y="270509"/>
                  </a:lnTo>
                  <a:lnTo>
                    <a:pt x="124206" y="276859"/>
                  </a:lnTo>
                  <a:lnTo>
                    <a:pt x="132080" y="276859"/>
                  </a:lnTo>
                  <a:lnTo>
                    <a:pt x="131825" y="275589"/>
                  </a:lnTo>
                  <a:lnTo>
                    <a:pt x="132587" y="269239"/>
                  </a:lnTo>
                  <a:lnTo>
                    <a:pt x="133858" y="266700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4" y="218439"/>
                  </a:lnTo>
                  <a:lnTo>
                    <a:pt x="202692" y="222250"/>
                  </a:lnTo>
                  <a:lnTo>
                    <a:pt x="216915" y="237489"/>
                  </a:lnTo>
                  <a:lnTo>
                    <a:pt x="220852" y="243839"/>
                  </a:lnTo>
                  <a:lnTo>
                    <a:pt x="221742" y="257809"/>
                  </a:lnTo>
                  <a:lnTo>
                    <a:pt x="219583" y="262889"/>
                  </a:lnTo>
                  <a:lnTo>
                    <a:pt x="210185" y="271779"/>
                  </a:lnTo>
                  <a:lnTo>
                    <a:pt x="204470" y="274319"/>
                  </a:lnTo>
                  <a:lnTo>
                    <a:pt x="223964" y="274319"/>
                  </a:lnTo>
                  <a:lnTo>
                    <a:pt x="227584" y="270509"/>
                  </a:lnTo>
                  <a:lnTo>
                    <a:pt x="230886" y="265429"/>
                  </a:lnTo>
                  <a:lnTo>
                    <a:pt x="232790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2" y="233679"/>
                  </a:lnTo>
                  <a:lnTo>
                    <a:pt x="226060" y="226059"/>
                  </a:lnTo>
                  <a:lnTo>
                    <a:pt x="218821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39"/>
                  </a:lnTo>
                  <a:lnTo>
                    <a:pt x="259207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89"/>
                  </a:moveTo>
                  <a:lnTo>
                    <a:pt x="226949" y="157479"/>
                  </a:lnTo>
                  <a:lnTo>
                    <a:pt x="282828" y="213359"/>
                  </a:lnTo>
                  <a:lnTo>
                    <a:pt x="292226" y="203200"/>
                  </a:lnTo>
                  <a:lnTo>
                    <a:pt x="254635" y="165100"/>
                  </a:lnTo>
                  <a:lnTo>
                    <a:pt x="251206" y="158750"/>
                  </a:lnTo>
                  <a:lnTo>
                    <a:pt x="251396" y="156209"/>
                  </a:lnTo>
                  <a:lnTo>
                    <a:pt x="243459" y="156209"/>
                  </a:lnTo>
                  <a:lnTo>
                    <a:pt x="235458" y="148589"/>
                  </a:lnTo>
                  <a:close/>
                </a:path>
                <a:path w="448310" h="440689">
                  <a:moveTo>
                    <a:pt x="294431" y="133350"/>
                  </a:moveTo>
                  <a:lnTo>
                    <a:pt x="269494" y="133350"/>
                  </a:lnTo>
                  <a:lnTo>
                    <a:pt x="272288" y="134619"/>
                  </a:lnTo>
                  <a:lnTo>
                    <a:pt x="277622" y="135889"/>
                  </a:lnTo>
                  <a:lnTo>
                    <a:pt x="280924" y="138429"/>
                  </a:lnTo>
                  <a:lnTo>
                    <a:pt x="318770" y="176529"/>
                  </a:lnTo>
                  <a:lnTo>
                    <a:pt x="328168" y="167639"/>
                  </a:lnTo>
                  <a:lnTo>
                    <a:pt x="294431" y="133350"/>
                  </a:lnTo>
                  <a:close/>
                </a:path>
                <a:path w="448310" h="440689">
                  <a:moveTo>
                    <a:pt x="191516" y="149859"/>
                  </a:moveTo>
                  <a:lnTo>
                    <a:pt x="181991" y="158750"/>
                  </a:lnTo>
                  <a:lnTo>
                    <a:pt x="192912" y="170179"/>
                  </a:lnTo>
                  <a:lnTo>
                    <a:pt x="202437" y="161289"/>
                  </a:lnTo>
                  <a:lnTo>
                    <a:pt x="191516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88" y="148589"/>
                  </a:lnTo>
                  <a:lnTo>
                    <a:pt x="243459" y="156209"/>
                  </a:lnTo>
                  <a:lnTo>
                    <a:pt x="251396" y="156209"/>
                  </a:lnTo>
                  <a:lnTo>
                    <a:pt x="251968" y="148589"/>
                  </a:lnTo>
                  <a:lnTo>
                    <a:pt x="254126" y="143509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6" y="134619"/>
                  </a:lnTo>
                  <a:lnTo>
                    <a:pt x="269494" y="133350"/>
                  </a:lnTo>
                  <a:lnTo>
                    <a:pt x="294431" y="133350"/>
                  </a:lnTo>
                  <a:lnTo>
                    <a:pt x="289433" y="128269"/>
                  </a:lnTo>
                  <a:lnTo>
                    <a:pt x="286258" y="125729"/>
                  </a:lnTo>
                  <a:lnTo>
                    <a:pt x="284099" y="124459"/>
                  </a:lnTo>
                  <a:lnTo>
                    <a:pt x="280924" y="121919"/>
                  </a:lnTo>
                  <a:lnTo>
                    <a:pt x="277495" y="120650"/>
                  </a:lnTo>
                  <a:lnTo>
                    <a:pt x="274193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8869" y="130809"/>
                  </a:lnTo>
                  <a:lnTo>
                    <a:pt x="336169" y="129539"/>
                  </a:lnTo>
                  <a:lnTo>
                    <a:pt x="329692" y="127000"/>
                  </a:lnTo>
                  <a:lnTo>
                    <a:pt x="323214" y="121919"/>
                  </a:lnTo>
                  <a:lnTo>
                    <a:pt x="332051" y="113029"/>
                  </a:lnTo>
                  <a:lnTo>
                    <a:pt x="315975" y="113029"/>
                  </a:lnTo>
                  <a:lnTo>
                    <a:pt x="311403" y="107950"/>
                  </a:lnTo>
                  <a:lnTo>
                    <a:pt x="309118" y="102869"/>
                  </a:lnTo>
                  <a:lnTo>
                    <a:pt x="309245" y="90169"/>
                  </a:lnTo>
                  <a:lnTo>
                    <a:pt x="311403" y="85089"/>
                  </a:lnTo>
                  <a:lnTo>
                    <a:pt x="320548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603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89"/>
                  </a:lnTo>
                  <a:lnTo>
                    <a:pt x="364871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5" y="119379"/>
                  </a:lnTo>
                  <a:lnTo>
                    <a:pt x="354457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2" y="124459"/>
                  </a:lnTo>
                  <a:lnTo>
                    <a:pt x="377063" y="118109"/>
                  </a:lnTo>
                  <a:lnTo>
                    <a:pt x="379095" y="102869"/>
                  </a:lnTo>
                  <a:lnTo>
                    <a:pt x="377571" y="96519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0" y="81279"/>
                  </a:lnTo>
                  <a:lnTo>
                    <a:pt x="315975" y="113029"/>
                  </a:lnTo>
                  <a:lnTo>
                    <a:pt x="332051" y="113029"/>
                  </a:lnTo>
                  <a:lnTo>
                    <a:pt x="364871" y="80009"/>
                  </a:lnTo>
                  <a:lnTo>
                    <a:pt x="363727" y="78739"/>
                  </a:lnTo>
                  <a:lnTo>
                    <a:pt x="362965" y="7746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0"/>
                  </a:lnTo>
                  <a:lnTo>
                    <a:pt x="382650" y="2539"/>
                  </a:lnTo>
                  <a:lnTo>
                    <a:pt x="378713" y="3809"/>
                  </a:lnTo>
                  <a:lnTo>
                    <a:pt x="374903" y="6350"/>
                  </a:lnTo>
                  <a:lnTo>
                    <a:pt x="371601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5" y="36829"/>
                  </a:lnTo>
                  <a:lnTo>
                    <a:pt x="346583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81381" y="53339"/>
                  </a:lnTo>
                  <a:lnTo>
                    <a:pt x="374269" y="45719"/>
                  </a:lnTo>
                  <a:lnTo>
                    <a:pt x="370839" y="39369"/>
                  </a:lnTo>
                  <a:lnTo>
                    <a:pt x="371030" y="36829"/>
                  </a:lnTo>
                  <a:lnTo>
                    <a:pt x="362965" y="36829"/>
                  </a:lnTo>
                  <a:lnTo>
                    <a:pt x="355092" y="29209"/>
                  </a:lnTo>
                  <a:lnTo>
                    <a:pt x="371601" y="29209"/>
                  </a:lnTo>
                  <a:lnTo>
                    <a:pt x="373761" y="24129"/>
                  </a:lnTo>
                  <a:lnTo>
                    <a:pt x="380364" y="17779"/>
                  </a:lnTo>
                  <a:lnTo>
                    <a:pt x="383159" y="15239"/>
                  </a:lnTo>
                  <a:lnTo>
                    <a:pt x="386080" y="15239"/>
                  </a:lnTo>
                  <a:lnTo>
                    <a:pt x="389127" y="13969"/>
                  </a:lnTo>
                  <a:lnTo>
                    <a:pt x="414065" y="13969"/>
                  </a:lnTo>
                  <a:lnTo>
                    <a:pt x="409067" y="8889"/>
                  </a:lnTo>
                  <a:lnTo>
                    <a:pt x="405892" y="6350"/>
                  </a:lnTo>
                  <a:lnTo>
                    <a:pt x="400431" y="2539"/>
                  </a:lnTo>
                  <a:lnTo>
                    <a:pt x="397128" y="1269"/>
                  </a:lnTo>
                  <a:lnTo>
                    <a:pt x="393826" y="1269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4065" y="13969"/>
                  </a:moveTo>
                  <a:lnTo>
                    <a:pt x="389127" y="13969"/>
                  </a:lnTo>
                  <a:lnTo>
                    <a:pt x="391922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4065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268492" y="4523130"/>
              <a:ext cx="719139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148140" y="4523239"/>
              <a:ext cx="1819351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046226" y="4523131"/>
              <a:ext cx="1408415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576162" y="4548434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10"/>
                  </a:moveTo>
                  <a:lnTo>
                    <a:pt x="38226" y="394969"/>
                  </a:lnTo>
                  <a:lnTo>
                    <a:pt x="43560" y="400050"/>
                  </a:lnTo>
                  <a:lnTo>
                    <a:pt x="49529" y="402590"/>
                  </a:lnTo>
                  <a:lnTo>
                    <a:pt x="63119" y="405130"/>
                  </a:lnTo>
                  <a:lnTo>
                    <a:pt x="69850" y="405130"/>
                  </a:lnTo>
                  <a:lnTo>
                    <a:pt x="83312" y="400050"/>
                  </a:lnTo>
                  <a:lnTo>
                    <a:pt x="90170" y="394969"/>
                  </a:lnTo>
                  <a:lnTo>
                    <a:pt x="93662" y="391160"/>
                  </a:lnTo>
                  <a:lnTo>
                    <a:pt x="63880" y="391160"/>
                  </a:lnTo>
                  <a:lnTo>
                    <a:pt x="55499" y="389890"/>
                  </a:lnTo>
                  <a:lnTo>
                    <a:pt x="51307" y="387350"/>
                  </a:lnTo>
                  <a:lnTo>
                    <a:pt x="46990" y="384810"/>
                  </a:lnTo>
                  <a:close/>
                </a:path>
                <a:path w="436879" h="405129">
                  <a:moveTo>
                    <a:pt x="107378" y="341630"/>
                  </a:moveTo>
                  <a:lnTo>
                    <a:pt x="81915" y="341630"/>
                  </a:lnTo>
                  <a:lnTo>
                    <a:pt x="85217" y="342900"/>
                  </a:lnTo>
                  <a:lnTo>
                    <a:pt x="88392" y="342900"/>
                  </a:lnTo>
                  <a:lnTo>
                    <a:pt x="91185" y="344169"/>
                  </a:lnTo>
                  <a:lnTo>
                    <a:pt x="96012" y="349250"/>
                  </a:lnTo>
                  <a:lnTo>
                    <a:pt x="97535" y="351790"/>
                  </a:lnTo>
                  <a:lnTo>
                    <a:pt x="98551" y="359410"/>
                  </a:lnTo>
                  <a:lnTo>
                    <a:pt x="97917" y="363219"/>
                  </a:lnTo>
                  <a:lnTo>
                    <a:pt x="94360" y="370840"/>
                  </a:lnTo>
                  <a:lnTo>
                    <a:pt x="91440" y="374650"/>
                  </a:lnTo>
                  <a:lnTo>
                    <a:pt x="87629" y="379730"/>
                  </a:lnTo>
                  <a:lnTo>
                    <a:pt x="83184" y="383540"/>
                  </a:lnTo>
                  <a:lnTo>
                    <a:pt x="78485" y="387350"/>
                  </a:lnTo>
                  <a:lnTo>
                    <a:pt x="73405" y="388619"/>
                  </a:lnTo>
                  <a:lnTo>
                    <a:pt x="68452" y="391160"/>
                  </a:lnTo>
                  <a:lnTo>
                    <a:pt x="93662" y="391160"/>
                  </a:lnTo>
                  <a:lnTo>
                    <a:pt x="97154" y="387350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40"/>
                  </a:lnTo>
                  <a:lnTo>
                    <a:pt x="107378" y="341630"/>
                  </a:lnTo>
                  <a:close/>
                </a:path>
                <a:path w="436879" h="405129">
                  <a:moveTo>
                    <a:pt x="44830" y="295910"/>
                  </a:moveTo>
                  <a:lnTo>
                    <a:pt x="38734" y="295910"/>
                  </a:lnTo>
                  <a:lnTo>
                    <a:pt x="26289" y="300990"/>
                  </a:lnTo>
                  <a:lnTo>
                    <a:pt x="20320" y="304800"/>
                  </a:lnTo>
                  <a:lnTo>
                    <a:pt x="9398" y="316230"/>
                  </a:lnTo>
                  <a:lnTo>
                    <a:pt x="5588" y="321310"/>
                  </a:lnTo>
                  <a:lnTo>
                    <a:pt x="3175" y="327660"/>
                  </a:lnTo>
                  <a:lnTo>
                    <a:pt x="634" y="334010"/>
                  </a:lnTo>
                  <a:lnTo>
                    <a:pt x="0" y="339090"/>
                  </a:lnTo>
                  <a:lnTo>
                    <a:pt x="2285" y="350519"/>
                  </a:lnTo>
                  <a:lnTo>
                    <a:pt x="4825" y="355600"/>
                  </a:lnTo>
                  <a:lnTo>
                    <a:pt x="8763" y="359410"/>
                  </a:lnTo>
                  <a:lnTo>
                    <a:pt x="12319" y="363219"/>
                  </a:lnTo>
                  <a:lnTo>
                    <a:pt x="16382" y="365760"/>
                  </a:lnTo>
                  <a:lnTo>
                    <a:pt x="21081" y="365760"/>
                  </a:lnTo>
                  <a:lnTo>
                    <a:pt x="25780" y="367030"/>
                  </a:lnTo>
                  <a:lnTo>
                    <a:pt x="30860" y="367030"/>
                  </a:lnTo>
                  <a:lnTo>
                    <a:pt x="36449" y="365760"/>
                  </a:lnTo>
                  <a:lnTo>
                    <a:pt x="40767" y="363219"/>
                  </a:lnTo>
                  <a:lnTo>
                    <a:pt x="47371" y="360680"/>
                  </a:lnTo>
                  <a:lnTo>
                    <a:pt x="56133" y="355600"/>
                  </a:lnTo>
                  <a:lnTo>
                    <a:pt x="60306" y="353060"/>
                  </a:lnTo>
                  <a:lnTo>
                    <a:pt x="24002" y="353060"/>
                  </a:lnTo>
                  <a:lnTo>
                    <a:pt x="20700" y="351790"/>
                  </a:lnTo>
                  <a:lnTo>
                    <a:pt x="14731" y="345440"/>
                  </a:lnTo>
                  <a:lnTo>
                    <a:pt x="13334" y="341630"/>
                  </a:lnTo>
                  <a:lnTo>
                    <a:pt x="13970" y="336550"/>
                  </a:lnTo>
                  <a:lnTo>
                    <a:pt x="14477" y="331469"/>
                  </a:lnTo>
                  <a:lnTo>
                    <a:pt x="17906" y="325119"/>
                  </a:lnTo>
                  <a:lnTo>
                    <a:pt x="29972" y="313690"/>
                  </a:lnTo>
                  <a:lnTo>
                    <a:pt x="35687" y="309880"/>
                  </a:lnTo>
                  <a:lnTo>
                    <a:pt x="62166" y="309880"/>
                  </a:lnTo>
                  <a:lnTo>
                    <a:pt x="66675" y="304800"/>
                  </a:lnTo>
                  <a:lnTo>
                    <a:pt x="61975" y="300990"/>
                  </a:lnTo>
                  <a:lnTo>
                    <a:pt x="56642" y="297180"/>
                  </a:lnTo>
                  <a:lnTo>
                    <a:pt x="50800" y="297180"/>
                  </a:lnTo>
                  <a:lnTo>
                    <a:pt x="44830" y="295910"/>
                  </a:lnTo>
                  <a:close/>
                </a:path>
                <a:path w="436879" h="405129">
                  <a:moveTo>
                    <a:pt x="83184" y="327660"/>
                  </a:moveTo>
                  <a:lnTo>
                    <a:pt x="77216" y="327660"/>
                  </a:lnTo>
                  <a:lnTo>
                    <a:pt x="70612" y="330200"/>
                  </a:lnTo>
                  <a:lnTo>
                    <a:pt x="66167" y="332740"/>
                  </a:lnTo>
                  <a:lnTo>
                    <a:pt x="58800" y="336550"/>
                  </a:lnTo>
                  <a:lnTo>
                    <a:pt x="38480" y="349250"/>
                  </a:lnTo>
                  <a:lnTo>
                    <a:pt x="31496" y="353060"/>
                  </a:lnTo>
                  <a:lnTo>
                    <a:pt x="60306" y="353060"/>
                  </a:lnTo>
                  <a:lnTo>
                    <a:pt x="70739" y="346710"/>
                  </a:lnTo>
                  <a:lnTo>
                    <a:pt x="78104" y="342900"/>
                  </a:lnTo>
                  <a:lnTo>
                    <a:pt x="81915" y="341630"/>
                  </a:lnTo>
                  <a:lnTo>
                    <a:pt x="107378" y="341630"/>
                  </a:lnTo>
                  <a:lnTo>
                    <a:pt x="106679" y="340360"/>
                  </a:lnTo>
                  <a:lnTo>
                    <a:pt x="98425" y="331469"/>
                  </a:lnTo>
                  <a:lnTo>
                    <a:pt x="93725" y="328930"/>
                  </a:lnTo>
                  <a:lnTo>
                    <a:pt x="83184" y="327660"/>
                  </a:lnTo>
                  <a:close/>
                </a:path>
                <a:path w="436879" h="405129">
                  <a:moveTo>
                    <a:pt x="90804" y="279400"/>
                  </a:moveTo>
                  <a:lnTo>
                    <a:pt x="81406" y="289560"/>
                  </a:lnTo>
                  <a:lnTo>
                    <a:pt x="120015" y="327660"/>
                  </a:lnTo>
                  <a:lnTo>
                    <a:pt x="123190" y="330200"/>
                  </a:lnTo>
                  <a:lnTo>
                    <a:pt x="125349" y="332740"/>
                  </a:lnTo>
                  <a:lnTo>
                    <a:pt x="128777" y="334010"/>
                  </a:lnTo>
                  <a:lnTo>
                    <a:pt x="132079" y="335280"/>
                  </a:lnTo>
                  <a:lnTo>
                    <a:pt x="138683" y="336550"/>
                  </a:lnTo>
                  <a:lnTo>
                    <a:pt x="142367" y="336550"/>
                  </a:lnTo>
                  <a:lnTo>
                    <a:pt x="146430" y="335280"/>
                  </a:lnTo>
                  <a:lnTo>
                    <a:pt x="150622" y="332740"/>
                  </a:lnTo>
                  <a:lnTo>
                    <a:pt x="154304" y="330200"/>
                  </a:lnTo>
                  <a:lnTo>
                    <a:pt x="157606" y="327660"/>
                  </a:lnTo>
                  <a:lnTo>
                    <a:pt x="161396" y="322580"/>
                  </a:lnTo>
                  <a:lnTo>
                    <a:pt x="135508" y="322580"/>
                  </a:lnTo>
                  <a:lnTo>
                    <a:pt x="132460" y="320040"/>
                  </a:lnTo>
                  <a:lnTo>
                    <a:pt x="130301" y="318769"/>
                  </a:lnTo>
                  <a:lnTo>
                    <a:pt x="126746" y="316230"/>
                  </a:lnTo>
                  <a:lnTo>
                    <a:pt x="90804" y="279400"/>
                  </a:lnTo>
                  <a:close/>
                </a:path>
                <a:path w="436879" h="405129">
                  <a:moveTo>
                    <a:pt x="126619" y="243840"/>
                  </a:moveTo>
                  <a:lnTo>
                    <a:pt x="117221" y="254000"/>
                  </a:lnTo>
                  <a:lnTo>
                    <a:pt x="151892" y="288290"/>
                  </a:lnTo>
                  <a:lnTo>
                    <a:pt x="155067" y="292100"/>
                  </a:lnTo>
                  <a:lnTo>
                    <a:pt x="156464" y="295910"/>
                  </a:lnTo>
                  <a:lnTo>
                    <a:pt x="157988" y="299719"/>
                  </a:lnTo>
                  <a:lnTo>
                    <a:pt x="158242" y="303530"/>
                  </a:lnTo>
                  <a:lnTo>
                    <a:pt x="138683" y="322580"/>
                  </a:lnTo>
                  <a:lnTo>
                    <a:pt x="161396" y="322580"/>
                  </a:lnTo>
                  <a:lnTo>
                    <a:pt x="162343" y="321310"/>
                  </a:lnTo>
                  <a:lnTo>
                    <a:pt x="165306" y="314960"/>
                  </a:lnTo>
                  <a:lnTo>
                    <a:pt x="166483" y="307340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40"/>
                  </a:lnTo>
                  <a:close/>
                </a:path>
                <a:path w="436879" h="405129">
                  <a:moveTo>
                    <a:pt x="62166" y="309880"/>
                  </a:moveTo>
                  <a:lnTo>
                    <a:pt x="46735" y="309880"/>
                  </a:lnTo>
                  <a:lnTo>
                    <a:pt x="52197" y="311150"/>
                  </a:lnTo>
                  <a:lnTo>
                    <a:pt x="57657" y="314960"/>
                  </a:lnTo>
                  <a:lnTo>
                    <a:pt x="62166" y="309880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10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90"/>
                  </a:moveTo>
                  <a:lnTo>
                    <a:pt x="119379" y="208280"/>
                  </a:lnTo>
                  <a:lnTo>
                    <a:pt x="196469" y="285750"/>
                  </a:lnTo>
                  <a:lnTo>
                    <a:pt x="205994" y="276860"/>
                  </a:lnTo>
                  <a:lnTo>
                    <a:pt x="128904" y="199390"/>
                  </a:lnTo>
                  <a:close/>
                </a:path>
                <a:path w="436879" h="405129">
                  <a:moveTo>
                    <a:pt x="153924" y="173990"/>
                  </a:moveTo>
                  <a:lnTo>
                    <a:pt x="144399" y="184150"/>
                  </a:lnTo>
                  <a:lnTo>
                    <a:pt x="221615" y="260350"/>
                  </a:lnTo>
                  <a:lnTo>
                    <a:pt x="231013" y="251460"/>
                  </a:lnTo>
                  <a:lnTo>
                    <a:pt x="208915" y="228600"/>
                  </a:lnTo>
                  <a:lnTo>
                    <a:pt x="209118" y="218440"/>
                  </a:lnTo>
                  <a:lnTo>
                    <a:pt x="197866" y="218440"/>
                  </a:lnTo>
                  <a:lnTo>
                    <a:pt x="153924" y="173990"/>
                  </a:lnTo>
                  <a:close/>
                </a:path>
                <a:path w="436879" h="405129">
                  <a:moveTo>
                    <a:pt x="266544" y="215900"/>
                  </a:moveTo>
                  <a:lnTo>
                    <a:pt x="209169" y="215900"/>
                  </a:lnTo>
                  <a:lnTo>
                    <a:pt x="256158" y="226060"/>
                  </a:lnTo>
                  <a:lnTo>
                    <a:pt x="266544" y="215900"/>
                  </a:lnTo>
                  <a:close/>
                </a:path>
                <a:path w="436879" h="405129">
                  <a:moveTo>
                    <a:pt x="209803" y="161290"/>
                  </a:moveTo>
                  <a:lnTo>
                    <a:pt x="197612" y="172719"/>
                  </a:lnTo>
                  <a:lnTo>
                    <a:pt x="197866" y="218440"/>
                  </a:lnTo>
                  <a:lnTo>
                    <a:pt x="209118" y="218440"/>
                  </a:lnTo>
                  <a:lnTo>
                    <a:pt x="209169" y="215900"/>
                  </a:lnTo>
                  <a:lnTo>
                    <a:pt x="266544" y="215900"/>
                  </a:lnTo>
                  <a:lnTo>
                    <a:pt x="267843" y="214630"/>
                  </a:lnTo>
                  <a:lnTo>
                    <a:pt x="209169" y="203200"/>
                  </a:lnTo>
                  <a:lnTo>
                    <a:pt x="209803" y="161290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3" y="128269"/>
                  </a:lnTo>
                  <a:lnTo>
                    <a:pt x="269367" y="129540"/>
                  </a:lnTo>
                  <a:lnTo>
                    <a:pt x="273557" y="133350"/>
                  </a:lnTo>
                  <a:lnTo>
                    <a:pt x="274320" y="134619"/>
                  </a:lnTo>
                  <a:lnTo>
                    <a:pt x="275590" y="135890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58699" y="160019"/>
                  </a:lnTo>
                  <a:lnTo>
                    <a:pt x="256413" y="163830"/>
                  </a:lnTo>
                  <a:lnTo>
                    <a:pt x="255016" y="166369"/>
                  </a:lnTo>
                  <a:lnTo>
                    <a:pt x="253110" y="168910"/>
                  </a:lnTo>
                  <a:lnTo>
                    <a:pt x="251968" y="172719"/>
                  </a:lnTo>
                  <a:lnTo>
                    <a:pt x="251332" y="176530"/>
                  </a:lnTo>
                  <a:lnTo>
                    <a:pt x="250571" y="179069"/>
                  </a:lnTo>
                  <a:lnTo>
                    <a:pt x="250825" y="182880"/>
                  </a:lnTo>
                  <a:lnTo>
                    <a:pt x="252856" y="189230"/>
                  </a:lnTo>
                  <a:lnTo>
                    <a:pt x="254762" y="193040"/>
                  </a:lnTo>
                  <a:lnTo>
                    <a:pt x="257428" y="195580"/>
                  </a:lnTo>
                  <a:lnTo>
                    <a:pt x="262127" y="200660"/>
                  </a:lnTo>
                  <a:lnTo>
                    <a:pt x="267589" y="201930"/>
                  </a:lnTo>
                  <a:lnTo>
                    <a:pt x="280162" y="201930"/>
                  </a:lnTo>
                  <a:lnTo>
                    <a:pt x="286384" y="198119"/>
                  </a:lnTo>
                  <a:lnTo>
                    <a:pt x="296291" y="189230"/>
                  </a:lnTo>
                  <a:lnTo>
                    <a:pt x="272923" y="189230"/>
                  </a:lnTo>
                  <a:lnTo>
                    <a:pt x="269875" y="187960"/>
                  </a:lnTo>
                  <a:lnTo>
                    <a:pt x="265683" y="182880"/>
                  </a:lnTo>
                  <a:lnTo>
                    <a:pt x="264541" y="181610"/>
                  </a:lnTo>
                  <a:lnTo>
                    <a:pt x="264159" y="179069"/>
                  </a:lnTo>
                  <a:lnTo>
                    <a:pt x="263651" y="176530"/>
                  </a:lnTo>
                  <a:lnTo>
                    <a:pt x="263905" y="175260"/>
                  </a:lnTo>
                  <a:lnTo>
                    <a:pt x="265683" y="170180"/>
                  </a:lnTo>
                  <a:lnTo>
                    <a:pt x="267843" y="166369"/>
                  </a:lnTo>
                  <a:lnTo>
                    <a:pt x="276987" y="154940"/>
                  </a:lnTo>
                  <a:lnTo>
                    <a:pt x="281050" y="148590"/>
                  </a:lnTo>
                  <a:lnTo>
                    <a:pt x="283082" y="143510"/>
                  </a:lnTo>
                  <a:lnTo>
                    <a:pt x="302259" y="143510"/>
                  </a:lnTo>
                  <a:lnTo>
                    <a:pt x="297179" y="138430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59" y="143510"/>
                  </a:moveTo>
                  <a:lnTo>
                    <a:pt x="283082" y="143510"/>
                  </a:lnTo>
                  <a:lnTo>
                    <a:pt x="290702" y="151130"/>
                  </a:lnTo>
                  <a:lnTo>
                    <a:pt x="293370" y="154940"/>
                  </a:lnTo>
                  <a:lnTo>
                    <a:pt x="294385" y="157480"/>
                  </a:lnTo>
                  <a:lnTo>
                    <a:pt x="295909" y="162560"/>
                  </a:lnTo>
                  <a:lnTo>
                    <a:pt x="296037" y="166369"/>
                  </a:lnTo>
                  <a:lnTo>
                    <a:pt x="294767" y="170180"/>
                  </a:lnTo>
                  <a:lnTo>
                    <a:pt x="293497" y="175260"/>
                  </a:lnTo>
                  <a:lnTo>
                    <a:pt x="291083" y="179069"/>
                  </a:lnTo>
                  <a:lnTo>
                    <a:pt x="283718" y="186690"/>
                  </a:lnTo>
                  <a:lnTo>
                    <a:pt x="280034" y="187960"/>
                  </a:lnTo>
                  <a:lnTo>
                    <a:pt x="272923" y="189230"/>
                  </a:lnTo>
                  <a:lnTo>
                    <a:pt x="296291" y="189230"/>
                  </a:lnTo>
                  <a:lnTo>
                    <a:pt x="304926" y="163830"/>
                  </a:lnTo>
                  <a:lnTo>
                    <a:pt x="318706" y="163830"/>
                  </a:lnTo>
                  <a:lnTo>
                    <a:pt x="323596" y="158750"/>
                  </a:lnTo>
                  <a:lnTo>
                    <a:pt x="320294" y="157480"/>
                  </a:lnTo>
                  <a:lnTo>
                    <a:pt x="317246" y="156210"/>
                  </a:lnTo>
                  <a:lnTo>
                    <a:pt x="314578" y="154940"/>
                  </a:lnTo>
                  <a:lnTo>
                    <a:pt x="311784" y="152400"/>
                  </a:lnTo>
                  <a:lnTo>
                    <a:pt x="306070" y="147319"/>
                  </a:lnTo>
                  <a:lnTo>
                    <a:pt x="302259" y="143510"/>
                  </a:lnTo>
                  <a:close/>
                </a:path>
                <a:path w="436879" h="405129">
                  <a:moveTo>
                    <a:pt x="262890" y="113030"/>
                  </a:moveTo>
                  <a:lnTo>
                    <a:pt x="259333" y="114300"/>
                  </a:lnTo>
                  <a:lnTo>
                    <a:pt x="255143" y="116840"/>
                  </a:lnTo>
                  <a:lnTo>
                    <a:pt x="251078" y="118110"/>
                  </a:lnTo>
                  <a:lnTo>
                    <a:pt x="227965" y="151130"/>
                  </a:lnTo>
                  <a:lnTo>
                    <a:pt x="228980" y="158750"/>
                  </a:lnTo>
                  <a:lnTo>
                    <a:pt x="230758" y="163830"/>
                  </a:lnTo>
                  <a:lnTo>
                    <a:pt x="233933" y="168910"/>
                  </a:lnTo>
                  <a:lnTo>
                    <a:pt x="244348" y="160019"/>
                  </a:lnTo>
                  <a:lnTo>
                    <a:pt x="241426" y="156210"/>
                  </a:lnTo>
                  <a:lnTo>
                    <a:pt x="240283" y="151130"/>
                  </a:lnTo>
                  <a:lnTo>
                    <a:pt x="240792" y="147319"/>
                  </a:lnTo>
                  <a:lnTo>
                    <a:pt x="241426" y="143510"/>
                  </a:lnTo>
                  <a:lnTo>
                    <a:pt x="243840" y="139700"/>
                  </a:lnTo>
                  <a:lnTo>
                    <a:pt x="248412" y="135890"/>
                  </a:lnTo>
                  <a:lnTo>
                    <a:pt x="253110" y="130810"/>
                  </a:lnTo>
                  <a:lnTo>
                    <a:pt x="257809" y="128269"/>
                  </a:lnTo>
                  <a:lnTo>
                    <a:pt x="287121" y="128269"/>
                  </a:lnTo>
                  <a:lnTo>
                    <a:pt x="284606" y="125730"/>
                  </a:lnTo>
                  <a:lnTo>
                    <a:pt x="280416" y="121919"/>
                  </a:lnTo>
                  <a:lnTo>
                    <a:pt x="277368" y="119380"/>
                  </a:lnTo>
                  <a:lnTo>
                    <a:pt x="275335" y="118110"/>
                  </a:lnTo>
                  <a:lnTo>
                    <a:pt x="272288" y="115569"/>
                  </a:lnTo>
                  <a:lnTo>
                    <a:pt x="269113" y="114300"/>
                  </a:lnTo>
                  <a:lnTo>
                    <a:pt x="266065" y="114300"/>
                  </a:lnTo>
                  <a:lnTo>
                    <a:pt x="262890" y="113030"/>
                  </a:lnTo>
                  <a:close/>
                </a:path>
                <a:path w="436879" h="405129">
                  <a:moveTo>
                    <a:pt x="318706" y="163830"/>
                  </a:moveTo>
                  <a:lnTo>
                    <a:pt x="304926" y="163830"/>
                  </a:lnTo>
                  <a:lnTo>
                    <a:pt x="307848" y="166369"/>
                  </a:lnTo>
                  <a:lnTo>
                    <a:pt x="310769" y="167640"/>
                  </a:lnTo>
                  <a:lnTo>
                    <a:pt x="313817" y="168910"/>
                  </a:lnTo>
                  <a:lnTo>
                    <a:pt x="318706" y="163830"/>
                  </a:lnTo>
                  <a:close/>
                </a:path>
                <a:path w="436879" h="405129">
                  <a:moveTo>
                    <a:pt x="283082" y="87630"/>
                  </a:moveTo>
                  <a:lnTo>
                    <a:pt x="273050" y="97790"/>
                  </a:lnTo>
                  <a:lnTo>
                    <a:pt x="350139" y="132080"/>
                  </a:lnTo>
                  <a:lnTo>
                    <a:pt x="359028" y="123190"/>
                  </a:lnTo>
                  <a:lnTo>
                    <a:pt x="356187" y="116840"/>
                  </a:lnTo>
                  <a:lnTo>
                    <a:pt x="343407" y="116840"/>
                  </a:lnTo>
                  <a:lnTo>
                    <a:pt x="338327" y="114300"/>
                  </a:lnTo>
                  <a:lnTo>
                    <a:pt x="333375" y="111760"/>
                  </a:lnTo>
                  <a:lnTo>
                    <a:pt x="283082" y="87630"/>
                  </a:lnTo>
                  <a:close/>
                </a:path>
                <a:path w="436879" h="405129">
                  <a:moveTo>
                    <a:pt x="324357" y="45719"/>
                  </a:moveTo>
                  <a:lnTo>
                    <a:pt x="314578" y="55880"/>
                  </a:lnTo>
                  <a:lnTo>
                    <a:pt x="336296" y="102869"/>
                  </a:lnTo>
                  <a:lnTo>
                    <a:pt x="338835" y="107950"/>
                  </a:lnTo>
                  <a:lnTo>
                    <a:pt x="341249" y="113030"/>
                  </a:lnTo>
                  <a:lnTo>
                    <a:pt x="343407" y="116840"/>
                  </a:lnTo>
                  <a:lnTo>
                    <a:pt x="356187" y="116840"/>
                  </a:lnTo>
                  <a:lnTo>
                    <a:pt x="324357" y="45719"/>
                  </a:lnTo>
                  <a:close/>
                </a:path>
                <a:path w="436879" h="405129">
                  <a:moveTo>
                    <a:pt x="399021" y="13969"/>
                  </a:moveTo>
                  <a:lnTo>
                    <a:pt x="378841" y="13969"/>
                  </a:lnTo>
                  <a:lnTo>
                    <a:pt x="382524" y="16510"/>
                  </a:lnTo>
                  <a:lnTo>
                    <a:pt x="386715" y="20319"/>
                  </a:lnTo>
                  <a:lnTo>
                    <a:pt x="387476" y="21590"/>
                  </a:lnTo>
                  <a:lnTo>
                    <a:pt x="388747" y="22860"/>
                  </a:lnTo>
                  <a:lnTo>
                    <a:pt x="386460" y="27940"/>
                  </a:lnTo>
                  <a:lnTo>
                    <a:pt x="381889" y="34290"/>
                  </a:lnTo>
                  <a:lnTo>
                    <a:pt x="371855" y="46990"/>
                  </a:lnTo>
                  <a:lnTo>
                    <a:pt x="369443" y="50800"/>
                  </a:lnTo>
                  <a:lnTo>
                    <a:pt x="368173" y="53340"/>
                  </a:lnTo>
                  <a:lnTo>
                    <a:pt x="366268" y="55880"/>
                  </a:lnTo>
                  <a:lnTo>
                    <a:pt x="364363" y="62230"/>
                  </a:lnTo>
                  <a:lnTo>
                    <a:pt x="363727" y="66040"/>
                  </a:lnTo>
                  <a:lnTo>
                    <a:pt x="363981" y="69850"/>
                  </a:lnTo>
                  <a:lnTo>
                    <a:pt x="366014" y="76200"/>
                  </a:lnTo>
                  <a:lnTo>
                    <a:pt x="367919" y="80010"/>
                  </a:lnTo>
                  <a:lnTo>
                    <a:pt x="370585" y="82550"/>
                  </a:lnTo>
                  <a:lnTo>
                    <a:pt x="375284" y="87630"/>
                  </a:lnTo>
                  <a:lnTo>
                    <a:pt x="380746" y="88900"/>
                  </a:lnTo>
                  <a:lnTo>
                    <a:pt x="393319" y="88900"/>
                  </a:lnTo>
                  <a:lnTo>
                    <a:pt x="399542" y="85090"/>
                  </a:lnTo>
                  <a:lnTo>
                    <a:pt x="408209" y="76200"/>
                  </a:lnTo>
                  <a:lnTo>
                    <a:pt x="386079" y="76200"/>
                  </a:lnTo>
                  <a:lnTo>
                    <a:pt x="383031" y="74930"/>
                  </a:lnTo>
                  <a:lnTo>
                    <a:pt x="378841" y="69850"/>
                  </a:lnTo>
                  <a:lnTo>
                    <a:pt x="377698" y="68580"/>
                  </a:lnTo>
                  <a:lnTo>
                    <a:pt x="377317" y="66040"/>
                  </a:lnTo>
                  <a:lnTo>
                    <a:pt x="376808" y="63500"/>
                  </a:lnTo>
                  <a:lnTo>
                    <a:pt x="377063" y="62230"/>
                  </a:lnTo>
                  <a:lnTo>
                    <a:pt x="378841" y="57150"/>
                  </a:lnTo>
                  <a:lnTo>
                    <a:pt x="381000" y="53340"/>
                  </a:lnTo>
                  <a:lnTo>
                    <a:pt x="390144" y="41910"/>
                  </a:lnTo>
                  <a:lnTo>
                    <a:pt x="394080" y="35560"/>
                  </a:lnTo>
                  <a:lnTo>
                    <a:pt x="396240" y="30480"/>
                  </a:lnTo>
                  <a:lnTo>
                    <a:pt x="415417" y="30480"/>
                  </a:lnTo>
                  <a:lnTo>
                    <a:pt x="410337" y="25400"/>
                  </a:lnTo>
                  <a:lnTo>
                    <a:pt x="399021" y="13969"/>
                  </a:lnTo>
                  <a:close/>
                </a:path>
                <a:path w="436879" h="405129">
                  <a:moveTo>
                    <a:pt x="415417" y="30480"/>
                  </a:moveTo>
                  <a:lnTo>
                    <a:pt x="396240" y="30480"/>
                  </a:lnTo>
                  <a:lnTo>
                    <a:pt x="403859" y="38100"/>
                  </a:lnTo>
                  <a:lnTo>
                    <a:pt x="406526" y="41910"/>
                  </a:lnTo>
                  <a:lnTo>
                    <a:pt x="409067" y="48260"/>
                  </a:lnTo>
                  <a:lnTo>
                    <a:pt x="409194" y="53340"/>
                  </a:lnTo>
                  <a:lnTo>
                    <a:pt x="406653" y="62230"/>
                  </a:lnTo>
                  <a:lnTo>
                    <a:pt x="404241" y="66040"/>
                  </a:lnTo>
                  <a:lnTo>
                    <a:pt x="396875" y="73660"/>
                  </a:lnTo>
                  <a:lnTo>
                    <a:pt x="393192" y="74930"/>
                  </a:lnTo>
                  <a:lnTo>
                    <a:pt x="386079" y="76200"/>
                  </a:lnTo>
                  <a:lnTo>
                    <a:pt x="408209" y="76200"/>
                  </a:lnTo>
                  <a:lnTo>
                    <a:pt x="418083" y="50800"/>
                  </a:lnTo>
                  <a:lnTo>
                    <a:pt x="431800" y="50800"/>
                  </a:lnTo>
                  <a:lnTo>
                    <a:pt x="436752" y="45719"/>
                  </a:lnTo>
                  <a:lnTo>
                    <a:pt x="433450" y="44450"/>
                  </a:lnTo>
                  <a:lnTo>
                    <a:pt x="430402" y="43180"/>
                  </a:lnTo>
                  <a:lnTo>
                    <a:pt x="427735" y="41910"/>
                  </a:lnTo>
                  <a:lnTo>
                    <a:pt x="424942" y="39369"/>
                  </a:lnTo>
                  <a:lnTo>
                    <a:pt x="419226" y="34290"/>
                  </a:lnTo>
                  <a:lnTo>
                    <a:pt x="415417" y="30480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10"/>
                  </a:lnTo>
                  <a:lnTo>
                    <a:pt x="364235" y="5080"/>
                  </a:lnTo>
                  <a:lnTo>
                    <a:pt x="359791" y="8890"/>
                  </a:lnTo>
                  <a:lnTo>
                    <a:pt x="355092" y="12700"/>
                  </a:lnTo>
                  <a:lnTo>
                    <a:pt x="350266" y="17780"/>
                  </a:lnTo>
                  <a:lnTo>
                    <a:pt x="346709" y="22860"/>
                  </a:lnTo>
                  <a:lnTo>
                    <a:pt x="344297" y="27940"/>
                  </a:lnTo>
                  <a:lnTo>
                    <a:pt x="342010" y="33019"/>
                  </a:lnTo>
                  <a:lnTo>
                    <a:pt x="341122" y="36830"/>
                  </a:lnTo>
                  <a:lnTo>
                    <a:pt x="342138" y="45719"/>
                  </a:lnTo>
                  <a:lnTo>
                    <a:pt x="343916" y="50800"/>
                  </a:lnTo>
                  <a:lnTo>
                    <a:pt x="347091" y="55880"/>
                  </a:lnTo>
                  <a:lnTo>
                    <a:pt x="357504" y="46990"/>
                  </a:lnTo>
                  <a:lnTo>
                    <a:pt x="354583" y="43180"/>
                  </a:lnTo>
                  <a:lnTo>
                    <a:pt x="353441" y="38100"/>
                  </a:lnTo>
                  <a:lnTo>
                    <a:pt x="370967" y="15240"/>
                  </a:lnTo>
                  <a:lnTo>
                    <a:pt x="375539" y="15240"/>
                  </a:lnTo>
                  <a:lnTo>
                    <a:pt x="378841" y="13969"/>
                  </a:lnTo>
                  <a:lnTo>
                    <a:pt x="399021" y="13969"/>
                  </a:lnTo>
                  <a:lnTo>
                    <a:pt x="397764" y="12700"/>
                  </a:lnTo>
                  <a:lnTo>
                    <a:pt x="393573" y="8890"/>
                  </a:lnTo>
                  <a:lnTo>
                    <a:pt x="390525" y="5080"/>
                  </a:lnTo>
                  <a:lnTo>
                    <a:pt x="388493" y="3810"/>
                  </a:lnTo>
                  <a:lnTo>
                    <a:pt x="385445" y="2540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800"/>
                  </a:moveTo>
                  <a:lnTo>
                    <a:pt x="418083" y="50800"/>
                  </a:lnTo>
                  <a:lnTo>
                    <a:pt x="421004" y="53340"/>
                  </a:lnTo>
                  <a:lnTo>
                    <a:pt x="426847" y="55880"/>
                  </a:lnTo>
                  <a:lnTo>
                    <a:pt x="43180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768587" y="1454884"/>
              <a:ext cx="1086529" cy="203079"/>
            </a:xfrm>
            <a:custGeom>
              <a:avLst/>
              <a:gdLst/>
              <a:ahLst/>
              <a:cxnLst/>
              <a:rect l="l" t="t" r="r" b="b"/>
              <a:pathLst>
                <a:path w="1270635" h="237489">
                  <a:moveTo>
                    <a:pt x="0" y="236994"/>
                  </a:moveTo>
                  <a:lnTo>
                    <a:pt x="1270380" y="236994"/>
                  </a:lnTo>
                  <a:lnTo>
                    <a:pt x="1270380" y="0"/>
                  </a:lnTo>
                  <a:lnTo>
                    <a:pt x="0" y="0"/>
                  </a:lnTo>
                  <a:lnTo>
                    <a:pt x="0" y="23699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90979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890979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393464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393464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1270712" y="1027234"/>
              <a:ext cx="6113557" cy="61183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Ansiotulot </a:t>
              </a:r>
              <a:r>
                <a:rPr sz="1368" b="1" spc="-4" dirty="0">
                  <a:latin typeface="Arial"/>
                  <a:cs typeface="Arial"/>
                </a:rPr>
                <a:t>keskimäärin kunnittain Etelä-Savossa 2016 - 2017,</a:t>
              </a:r>
              <a:r>
                <a:rPr sz="1368" b="1" spc="20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9"/>
                </a:spcBef>
              </a:pPr>
              <a:endParaRPr sz="1582">
                <a:latin typeface="Times New Roman"/>
                <a:cs typeface="Times New Roman"/>
              </a:endParaRPr>
            </a:p>
            <a:p>
              <a:pPr marL="109141" algn="ctr">
                <a:tabLst>
                  <a:tab pos="61140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735571" y="1654173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459" y="0"/>
                  </a:lnTo>
                </a:path>
              </a:pathLst>
            </a:custGeom>
            <a:ln w="19050">
              <a:solidFill>
                <a:srgbClr val="EC7C3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132911" y="5006719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20" y="0"/>
                  </a:moveTo>
                  <a:lnTo>
                    <a:pt x="165862" y="47243"/>
                  </a:lnTo>
                  <a:lnTo>
                    <a:pt x="0" y="201040"/>
                  </a:lnTo>
                  <a:lnTo>
                    <a:pt x="87757" y="295782"/>
                  </a:lnTo>
                  <a:lnTo>
                    <a:pt x="253619" y="141985"/>
                  </a:lnTo>
                  <a:lnTo>
                    <a:pt x="299337" y="141985"/>
                  </a:lnTo>
                  <a:lnTo>
                    <a:pt x="304419" y="6857"/>
                  </a:lnTo>
                  <a:lnTo>
                    <a:pt x="121920" y="0"/>
                  </a:lnTo>
                  <a:close/>
                </a:path>
                <a:path w="304800" h="295910">
                  <a:moveTo>
                    <a:pt x="299337" y="141985"/>
                  </a:moveTo>
                  <a:lnTo>
                    <a:pt x="253619" y="141985"/>
                  </a:lnTo>
                  <a:lnTo>
                    <a:pt x="297561" y="189229"/>
                  </a:lnTo>
                  <a:lnTo>
                    <a:pt x="299337" y="141985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132911" y="5006719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20" y="0"/>
                  </a:moveTo>
                  <a:lnTo>
                    <a:pt x="304419" y="6857"/>
                  </a:lnTo>
                  <a:lnTo>
                    <a:pt x="297561" y="189229"/>
                  </a:lnTo>
                  <a:lnTo>
                    <a:pt x="253619" y="141985"/>
                  </a:lnTo>
                  <a:lnTo>
                    <a:pt x="87757" y="295782"/>
                  </a:lnTo>
                  <a:lnTo>
                    <a:pt x="0" y="201040"/>
                  </a:lnTo>
                  <a:lnTo>
                    <a:pt x="165862" y="47243"/>
                  </a:lnTo>
                  <a:lnTo>
                    <a:pt x="12192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Ryhmä 175">
            <a:extLst>
              <a:ext uri="{FF2B5EF4-FFF2-40B4-BE49-F238E27FC236}">
                <a16:creationId xmlns:a16="http://schemas.microsoft.com/office/drawing/2014/main" id="{7C37C227-A284-4DD7-9688-FEF5828C6BAF}"/>
              </a:ext>
            </a:extLst>
          </p:cNvPr>
          <p:cNvGrpSpPr/>
          <p:nvPr/>
        </p:nvGrpSpPr>
        <p:grpSpPr>
          <a:xfrm>
            <a:off x="467544" y="692696"/>
            <a:ext cx="8003999" cy="4589850"/>
            <a:chOff x="200515" y="1066330"/>
            <a:chExt cx="8003999" cy="4589850"/>
          </a:xfrm>
        </p:grpSpPr>
        <p:sp>
          <p:nvSpPr>
            <p:cNvPr id="2" name="object 2"/>
            <p:cNvSpPr/>
            <p:nvPr/>
          </p:nvSpPr>
          <p:spPr>
            <a:xfrm>
              <a:off x="8133164" y="4133696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37955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745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48838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3630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58419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3211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8000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4094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78885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83676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88466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3257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8047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4140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9314" y="413369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33164" y="3807900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37955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42745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48838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53630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8419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63211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68000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4094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78885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83676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88466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3257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98047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4140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9314" y="3807900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33164" y="3482105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37955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42745" y="3482105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79">
                  <a:moveTo>
                    <a:pt x="0" y="0"/>
                  </a:moveTo>
                  <a:lnTo>
                    <a:pt x="3733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8838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53630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58419" y="3482105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09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63211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68000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74094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78885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83676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88466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93257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98047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04140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9314" y="3482105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33164" y="3156309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42744" y="3156309"/>
              <a:ext cx="637474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48838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58419" y="3156309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63211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74094" y="3156309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78885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83676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88465" y="3156309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93257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98047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04140" y="3156309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79314" y="3156309"/>
              <a:ext cx="247605" cy="0"/>
            </a:xfrm>
            <a:custGeom>
              <a:avLst/>
              <a:gdLst/>
              <a:ahLst/>
              <a:cxnLst/>
              <a:rect l="l" t="t" r="r" b="b"/>
              <a:pathLst>
                <a:path w="289559">
                  <a:moveTo>
                    <a:pt x="0" y="0"/>
                  </a:moveTo>
                  <a:lnTo>
                    <a:pt x="2895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48839" y="2830513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58419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87280" y="2830513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74094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78885" y="2830513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88465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93257" y="2830513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9314" y="2830513"/>
              <a:ext cx="1061008" cy="0"/>
            </a:xfrm>
            <a:custGeom>
              <a:avLst/>
              <a:gdLst/>
              <a:ahLst/>
              <a:cxnLst/>
              <a:rect l="l" t="t" r="r" b="b"/>
              <a:pathLst>
                <a:path w="1240789">
                  <a:moveTo>
                    <a:pt x="0" y="0"/>
                  </a:moveTo>
                  <a:lnTo>
                    <a:pt x="1240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48839" y="2504718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58419" y="2504718"/>
              <a:ext cx="813403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9509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88466" y="2504718"/>
              <a:ext cx="2793155" cy="0"/>
            </a:xfrm>
            <a:custGeom>
              <a:avLst/>
              <a:gdLst/>
              <a:ahLst/>
              <a:cxnLst/>
              <a:rect l="l" t="t" r="r" b="b"/>
              <a:pathLst>
                <a:path w="3266440">
                  <a:moveTo>
                    <a:pt x="0" y="0"/>
                  </a:moveTo>
                  <a:lnTo>
                    <a:pt x="32659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9313" y="2504718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48839" y="2178922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88466" y="2178922"/>
              <a:ext cx="3783574" cy="0"/>
            </a:xfrm>
            <a:custGeom>
              <a:avLst/>
              <a:gdLst/>
              <a:ahLst/>
              <a:cxnLst/>
              <a:rect l="l" t="t" r="r" b="b"/>
              <a:pathLst>
                <a:path w="4424680">
                  <a:moveTo>
                    <a:pt x="0" y="0"/>
                  </a:moveTo>
                  <a:lnTo>
                    <a:pt x="44241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9313" y="2178922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11234" y="1853126"/>
              <a:ext cx="5693280" cy="0"/>
            </a:xfrm>
            <a:custGeom>
              <a:avLst/>
              <a:gdLst/>
              <a:ahLst/>
              <a:cxnLst/>
              <a:rect l="l" t="t" r="r" b="b"/>
              <a:pathLst>
                <a:path w="6657975">
                  <a:moveTo>
                    <a:pt x="0" y="0"/>
                  </a:moveTo>
                  <a:lnTo>
                    <a:pt x="66574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79313" y="1853126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9313" y="152733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79313" y="1527330"/>
              <a:ext cx="7424885" cy="2932162"/>
            </a:xfrm>
            <a:custGeom>
              <a:avLst/>
              <a:gdLst/>
              <a:ahLst/>
              <a:cxnLst/>
              <a:rect l="l" t="t" r="r" b="b"/>
              <a:pathLst>
                <a:path w="8682990" h="3429000">
                  <a:moveTo>
                    <a:pt x="0" y="3429000"/>
                  </a:moveTo>
                  <a:lnTo>
                    <a:pt x="8682863" y="342900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75" y="3217558"/>
              <a:ext cx="177559" cy="1242368"/>
            </a:xfrm>
            <a:custGeom>
              <a:avLst/>
              <a:gdLst/>
              <a:ahLst/>
              <a:cxnLst/>
              <a:rect l="l" t="t" r="r" b="b"/>
              <a:pathLst>
                <a:path w="207644" h="1452879">
                  <a:moveTo>
                    <a:pt x="207264" y="0"/>
                  </a:moveTo>
                  <a:lnTo>
                    <a:pt x="0" y="0"/>
                  </a:lnTo>
                  <a:lnTo>
                    <a:pt x="0" y="1452372"/>
                  </a:lnTo>
                  <a:lnTo>
                    <a:pt x="207264" y="145237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44884" y="3316601"/>
              <a:ext cx="177559" cy="1143000"/>
            </a:xfrm>
            <a:custGeom>
              <a:avLst/>
              <a:gdLst/>
              <a:ahLst/>
              <a:cxnLst/>
              <a:rect l="l" t="t" r="r" b="b"/>
              <a:pathLst>
                <a:path w="207644" h="1336675">
                  <a:moveTo>
                    <a:pt x="207263" y="0"/>
                  </a:moveTo>
                  <a:lnTo>
                    <a:pt x="0" y="0"/>
                  </a:lnTo>
                  <a:lnTo>
                    <a:pt x="0" y="1336548"/>
                  </a:lnTo>
                  <a:lnTo>
                    <a:pt x="207263" y="133654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40095" y="2760141"/>
              <a:ext cx="177559" cy="1699568"/>
            </a:xfrm>
            <a:custGeom>
              <a:avLst/>
              <a:gdLst/>
              <a:ahLst/>
              <a:cxnLst/>
              <a:rect l="l" t="t" r="r" b="b"/>
              <a:pathLst>
                <a:path w="207644" h="1987550">
                  <a:moveTo>
                    <a:pt x="207263" y="0"/>
                  </a:moveTo>
                  <a:lnTo>
                    <a:pt x="0" y="0"/>
                  </a:lnTo>
                  <a:lnTo>
                    <a:pt x="0" y="1987296"/>
                  </a:lnTo>
                  <a:lnTo>
                    <a:pt x="207263" y="19872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35303" y="1747569"/>
              <a:ext cx="175930" cy="2712249"/>
            </a:xfrm>
            <a:custGeom>
              <a:avLst/>
              <a:gdLst/>
              <a:ahLst/>
              <a:cxnLst/>
              <a:rect l="l" t="t" r="r" b="b"/>
              <a:pathLst>
                <a:path w="205739" h="3171825">
                  <a:moveTo>
                    <a:pt x="205740" y="0"/>
                  </a:moveTo>
                  <a:lnTo>
                    <a:pt x="0" y="0"/>
                  </a:lnTo>
                  <a:lnTo>
                    <a:pt x="0" y="3171443"/>
                  </a:lnTo>
                  <a:lnTo>
                    <a:pt x="205740" y="3171443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30513" y="3166735"/>
              <a:ext cx="175930" cy="1292866"/>
            </a:xfrm>
            <a:custGeom>
              <a:avLst/>
              <a:gdLst/>
              <a:ahLst/>
              <a:cxnLst/>
              <a:rect l="l" t="t" r="r" b="b"/>
              <a:pathLst>
                <a:path w="205739" h="1511935">
                  <a:moveTo>
                    <a:pt x="205739" y="0"/>
                  </a:moveTo>
                  <a:lnTo>
                    <a:pt x="0" y="0"/>
                  </a:lnTo>
                  <a:lnTo>
                    <a:pt x="0" y="1511808"/>
                  </a:lnTo>
                  <a:lnTo>
                    <a:pt x="205739" y="151180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24419" y="2786205"/>
              <a:ext cx="177559" cy="1673504"/>
            </a:xfrm>
            <a:custGeom>
              <a:avLst/>
              <a:gdLst/>
              <a:ahLst/>
              <a:cxnLst/>
              <a:rect l="l" t="t" r="r" b="b"/>
              <a:pathLst>
                <a:path w="207645" h="1957070">
                  <a:moveTo>
                    <a:pt x="207263" y="0"/>
                  </a:moveTo>
                  <a:lnTo>
                    <a:pt x="0" y="0"/>
                  </a:lnTo>
                  <a:lnTo>
                    <a:pt x="0" y="1956815"/>
                  </a:lnTo>
                  <a:lnTo>
                    <a:pt x="207263" y="1956815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19629" y="2595940"/>
              <a:ext cx="177559" cy="1863552"/>
            </a:xfrm>
            <a:custGeom>
              <a:avLst/>
              <a:gdLst/>
              <a:ahLst/>
              <a:cxnLst/>
              <a:rect l="l" t="t" r="r" b="b"/>
              <a:pathLst>
                <a:path w="207645" h="2179320">
                  <a:moveTo>
                    <a:pt x="207263" y="0"/>
                  </a:moveTo>
                  <a:lnTo>
                    <a:pt x="0" y="0"/>
                  </a:lnTo>
                  <a:lnTo>
                    <a:pt x="0" y="2179320"/>
                  </a:lnTo>
                  <a:lnTo>
                    <a:pt x="207263" y="217932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14839" y="3293143"/>
              <a:ext cx="177559" cy="1166349"/>
            </a:xfrm>
            <a:custGeom>
              <a:avLst/>
              <a:gdLst/>
              <a:ahLst/>
              <a:cxnLst/>
              <a:rect l="l" t="t" r="r" b="b"/>
              <a:pathLst>
                <a:path w="207645" h="1363979">
                  <a:moveTo>
                    <a:pt x="207263" y="0"/>
                  </a:moveTo>
                  <a:lnTo>
                    <a:pt x="0" y="0"/>
                  </a:lnTo>
                  <a:lnTo>
                    <a:pt x="0" y="1363979"/>
                  </a:lnTo>
                  <a:lnTo>
                    <a:pt x="207263" y="136397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10048" y="2666313"/>
              <a:ext cx="177559" cy="1793505"/>
            </a:xfrm>
            <a:custGeom>
              <a:avLst/>
              <a:gdLst/>
              <a:ahLst/>
              <a:cxnLst/>
              <a:rect l="l" t="t" r="r" b="b"/>
              <a:pathLst>
                <a:path w="207645" h="2097404">
                  <a:moveTo>
                    <a:pt x="207263" y="0"/>
                  </a:moveTo>
                  <a:lnTo>
                    <a:pt x="0" y="0"/>
                  </a:lnTo>
                  <a:lnTo>
                    <a:pt x="0" y="2097024"/>
                  </a:lnTo>
                  <a:lnTo>
                    <a:pt x="207263" y="209702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05257" y="2541207"/>
              <a:ext cx="175930" cy="1918394"/>
            </a:xfrm>
            <a:custGeom>
              <a:avLst/>
              <a:gdLst/>
              <a:ahLst/>
              <a:cxnLst/>
              <a:rect l="l" t="t" r="r" b="b"/>
              <a:pathLst>
                <a:path w="205739" h="2243454">
                  <a:moveTo>
                    <a:pt x="205740" y="0"/>
                  </a:moveTo>
                  <a:lnTo>
                    <a:pt x="0" y="0"/>
                  </a:lnTo>
                  <a:lnTo>
                    <a:pt x="0" y="2243328"/>
                  </a:lnTo>
                  <a:lnTo>
                    <a:pt x="205740" y="22433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800466" y="3488621"/>
              <a:ext cx="175930" cy="970871"/>
            </a:xfrm>
            <a:custGeom>
              <a:avLst/>
              <a:gdLst/>
              <a:ahLst/>
              <a:cxnLst/>
              <a:rect l="l" t="t" r="r" b="b"/>
              <a:pathLst>
                <a:path w="205740" h="1135379">
                  <a:moveTo>
                    <a:pt x="205740" y="0"/>
                  </a:moveTo>
                  <a:lnTo>
                    <a:pt x="0" y="0"/>
                  </a:lnTo>
                  <a:lnTo>
                    <a:pt x="0" y="1135379"/>
                  </a:lnTo>
                  <a:lnTo>
                    <a:pt x="205740" y="1135379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94373" y="2571180"/>
              <a:ext cx="177559" cy="1888529"/>
            </a:xfrm>
            <a:custGeom>
              <a:avLst/>
              <a:gdLst/>
              <a:ahLst/>
              <a:cxnLst/>
              <a:rect l="l" t="t" r="r" b="b"/>
              <a:pathLst>
                <a:path w="207645" h="2208529">
                  <a:moveTo>
                    <a:pt x="207263" y="0"/>
                  </a:moveTo>
                  <a:lnTo>
                    <a:pt x="0" y="0"/>
                  </a:lnTo>
                  <a:lnTo>
                    <a:pt x="0" y="2208276"/>
                  </a:lnTo>
                  <a:lnTo>
                    <a:pt x="207263" y="22082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789583" y="3059873"/>
              <a:ext cx="177559" cy="1399836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207263" y="0"/>
                  </a:moveTo>
                  <a:lnTo>
                    <a:pt x="0" y="0"/>
                  </a:lnTo>
                  <a:lnTo>
                    <a:pt x="0" y="1636776"/>
                  </a:lnTo>
                  <a:lnTo>
                    <a:pt x="207263" y="16367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84792" y="3512078"/>
              <a:ext cx="177559" cy="947523"/>
            </a:xfrm>
            <a:custGeom>
              <a:avLst/>
              <a:gdLst/>
              <a:ahLst/>
              <a:cxnLst/>
              <a:rect l="l" t="t" r="r" b="b"/>
              <a:pathLst>
                <a:path w="207645" h="1108075">
                  <a:moveTo>
                    <a:pt x="207264" y="0"/>
                  </a:moveTo>
                  <a:lnTo>
                    <a:pt x="0" y="0"/>
                  </a:lnTo>
                  <a:lnTo>
                    <a:pt x="0" y="1107948"/>
                  </a:lnTo>
                  <a:lnTo>
                    <a:pt x="207264" y="110794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780002" y="2894370"/>
              <a:ext cx="175930" cy="1565448"/>
            </a:xfrm>
            <a:custGeom>
              <a:avLst/>
              <a:gdLst/>
              <a:ahLst/>
              <a:cxnLst/>
              <a:rect l="l" t="t" r="r" b="b"/>
              <a:pathLst>
                <a:path w="205740" h="1830704">
                  <a:moveTo>
                    <a:pt x="205740" y="0"/>
                  </a:moveTo>
                  <a:lnTo>
                    <a:pt x="0" y="0"/>
                  </a:lnTo>
                  <a:lnTo>
                    <a:pt x="0" y="1830324"/>
                  </a:lnTo>
                  <a:lnTo>
                    <a:pt x="205740" y="183032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9675" y="3217558"/>
              <a:ext cx="177559" cy="1242368"/>
            </a:xfrm>
            <a:custGeom>
              <a:avLst/>
              <a:gdLst/>
              <a:ahLst/>
              <a:cxnLst/>
              <a:rect l="l" t="t" r="r" b="b"/>
              <a:pathLst>
                <a:path w="207644" h="1452879">
                  <a:moveTo>
                    <a:pt x="0" y="0"/>
                  </a:moveTo>
                  <a:lnTo>
                    <a:pt x="207264" y="0"/>
                  </a:lnTo>
                  <a:lnTo>
                    <a:pt x="207264" y="1452372"/>
                  </a:lnTo>
                  <a:lnTo>
                    <a:pt x="0" y="14523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44884" y="3316601"/>
              <a:ext cx="177559" cy="1143000"/>
            </a:xfrm>
            <a:custGeom>
              <a:avLst/>
              <a:gdLst/>
              <a:ahLst/>
              <a:cxnLst/>
              <a:rect l="l" t="t" r="r" b="b"/>
              <a:pathLst>
                <a:path w="207644" h="1336675">
                  <a:moveTo>
                    <a:pt x="0" y="0"/>
                  </a:moveTo>
                  <a:lnTo>
                    <a:pt x="207263" y="0"/>
                  </a:lnTo>
                  <a:lnTo>
                    <a:pt x="207263" y="1336548"/>
                  </a:lnTo>
                  <a:lnTo>
                    <a:pt x="0" y="13365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40095" y="2760141"/>
              <a:ext cx="177559" cy="1699568"/>
            </a:xfrm>
            <a:custGeom>
              <a:avLst/>
              <a:gdLst/>
              <a:ahLst/>
              <a:cxnLst/>
              <a:rect l="l" t="t" r="r" b="b"/>
              <a:pathLst>
                <a:path w="207644" h="1987550">
                  <a:moveTo>
                    <a:pt x="0" y="0"/>
                  </a:moveTo>
                  <a:lnTo>
                    <a:pt x="207263" y="0"/>
                  </a:lnTo>
                  <a:lnTo>
                    <a:pt x="207263" y="1987296"/>
                  </a:lnTo>
                  <a:lnTo>
                    <a:pt x="0" y="19872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35303" y="1747569"/>
              <a:ext cx="175930" cy="2712249"/>
            </a:xfrm>
            <a:custGeom>
              <a:avLst/>
              <a:gdLst/>
              <a:ahLst/>
              <a:cxnLst/>
              <a:rect l="l" t="t" r="r" b="b"/>
              <a:pathLst>
                <a:path w="205739" h="3171825">
                  <a:moveTo>
                    <a:pt x="0" y="0"/>
                  </a:moveTo>
                  <a:lnTo>
                    <a:pt x="205740" y="0"/>
                  </a:lnTo>
                  <a:lnTo>
                    <a:pt x="205740" y="3171443"/>
                  </a:lnTo>
                  <a:lnTo>
                    <a:pt x="0" y="3171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30513" y="3166735"/>
              <a:ext cx="175930" cy="1292866"/>
            </a:xfrm>
            <a:custGeom>
              <a:avLst/>
              <a:gdLst/>
              <a:ahLst/>
              <a:cxnLst/>
              <a:rect l="l" t="t" r="r" b="b"/>
              <a:pathLst>
                <a:path w="205739" h="1511935">
                  <a:moveTo>
                    <a:pt x="0" y="0"/>
                  </a:moveTo>
                  <a:lnTo>
                    <a:pt x="205739" y="0"/>
                  </a:lnTo>
                  <a:lnTo>
                    <a:pt x="205739" y="1511808"/>
                  </a:lnTo>
                  <a:lnTo>
                    <a:pt x="0" y="15118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24419" y="2786205"/>
              <a:ext cx="177559" cy="1673504"/>
            </a:xfrm>
            <a:custGeom>
              <a:avLst/>
              <a:gdLst/>
              <a:ahLst/>
              <a:cxnLst/>
              <a:rect l="l" t="t" r="r" b="b"/>
              <a:pathLst>
                <a:path w="207645" h="1957070">
                  <a:moveTo>
                    <a:pt x="0" y="0"/>
                  </a:moveTo>
                  <a:lnTo>
                    <a:pt x="207263" y="0"/>
                  </a:lnTo>
                  <a:lnTo>
                    <a:pt x="207263" y="1956815"/>
                  </a:lnTo>
                  <a:lnTo>
                    <a:pt x="0" y="19568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19629" y="2595940"/>
              <a:ext cx="177559" cy="1863552"/>
            </a:xfrm>
            <a:custGeom>
              <a:avLst/>
              <a:gdLst/>
              <a:ahLst/>
              <a:cxnLst/>
              <a:rect l="l" t="t" r="r" b="b"/>
              <a:pathLst>
                <a:path w="207645" h="2179320">
                  <a:moveTo>
                    <a:pt x="0" y="0"/>
                  </a:moveTo>
                  <a:lnTo>
                    <a:pt x="207263" y="0"/>
                  </a:lnTo>
                  <a:lnTo>
                    <a:pt x="207263" y="2179320"/>
                  </a:lnTo>
                  <a:lnTo>
                    <a:pt x="0" y="21793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314839" y="3293143"/>
              <a:ext cx="177559" cy="1166349"/>
            </a:xfrm>
            <a:custGeom>
              <a:avLst/>
              <a:gdLst/>
              <a:ahLst/>
              <a:cxnLst/>
              <a:rect l="l" t="t" r="r" b="b"/>
              <a:pathLst>
                <a:path w="207645" h="1363979">
                  <a:moveTo>
                    <a:pt x="0" y="0"/>
                  </a:moveTo>
                  <a:lnTo>
                    <a:pt x="207263" y="0"/>
                  </a:lnTo>
                  <a:lnTo>
                    <a:pt x="207263" y="1363979"/>
                  </a:lnTo>
                  <a:lnTo>
                    <a:pt x="0" y="13639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810048" y="2666313"/>
              <a:ext cx="177559" cy="1793505"/>
            </a:xfrm>
            <a:custGeom>
              <a:avLst/>
              <a:gdLst/>
              <a:ahLst/>
              <a:cxnLst/>
              <a:rect l="l" t="t" r="r" b="b"/>
              <a:pathLst>
                <a:path w="207645" h="2097404">
                  <a:moveTo>
                    <a:pt x="0" y="0"/>
                  </a:moveTo>
                  <a:lnTo>
                    <a:pt x="207263" y="0"/>
                  </a:lnTo>
                  <a:lnTo>
                    <a:pt x="207263" y="2097024"/>
                  </a:lnTo>
                  <a:lnTo>
                    <a:pt x="0" y="20970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05257" y="2541207"/>
              <a:ext cx="175930" cy="1918394"/>
            </a:xfrm>
            <a:custGeom>
              <a:avLst/>
              <a:gdLst/>
              <a:ahLst/>
              <a:cxnLst/>
              <a:rect l="l" t="t" r="r" b="b"/>
              <a:pathLst>
                <a:path w="205739" h="2243454">
                  <a:moveTo>
                    <a:pt x="0" y="0"/>
                  </a:moveTo>
                  <a:lnTo>
                    <a:pt x="205740" y="0"/>
                  </a:lnTo>
                  <a:lnTo>
                    <a:pt x="205740" y="2243328"/>
                  </a:lnTo>
                  <a:lnTo>
                    <a:pt x="0" y="22433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00466" y="3488621"/>
              <a:ext cx="175930" cy="970871"/>
            </a:xfrm>
            <a:custGeom>
              <a:avLst/>
              <a:gdLst/>
              <a:ahLst/>
              <a:cxnLst/>
              <a:rect l="l" t="t" r="r" b="b"/>
              <a:pathLst>
                <a:path w="205740" h="1135379">
                  <a:moveTo>
                    <a:pt x="0" y="0"/>
                  </a:moveTo>
                  <a:lnTo>
                    <a:pt x="205740" y="0"/>
                  </a:lnTo>
                  <a:lnTo>
                    <a:pt x="205740" y="1135379"/>
                  </a:lnTo>
                  <a:lnTo>
                    <a:pt x="0" y="11353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94373" y="2571180"/>
              <a:ext cx="177559" cy="1888529"/>
            </a:xfrm>
            <a:custGeom>
              <a:avLst/>
              <a:gdLst/>
              <a:ahLst/>
              <a:cxnLst/>
              <a:rect l="l" t="t" r="r" b="b"/>
              <a:pathLst>
                <a:path w="207645" h="2208529">
                  <a:moveTo>
                    <a:pt x="0" y="0"/>
                  </a:moveTo>
                  <a:lnTo>
                    <a:pt x="207263" y="0"/>
                  </a:lnTo>
                  <a:lnTo>
                    <a:pt x="207263" y="2208276"/>
                  </a:lnTo>
                  <a:lnTo>
                    <a:pt x="0" y="2208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89583" y="3059873"/>
              <a:ext cx="177559" cy="1399836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0" y="0"/>
                  </a:moveTo>
                  <a:lnTo>
                    <a:pt x="207263" y="0"/>
                  </a:lnTo>
                  <a:lnTo>
                    <a:pt x="207263" y="1636776"/>
                  </a:lnTo>
                  <a:lnTo>
                    <a:pt x="0" y="16367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284792" y="3512078"/>
              <a:ext cx="177559" cy="947523"/>
            </a:xfrm>
            <a:custGeom>
              <a:avLst/>
              <a:gdLst/>
              <a:ahLst/>
              <a:cxnLst/>
              <a:rect l="l" t="t" r="r" b="b"/>
              <a:pathLst>
                <a:path w="207645" h="1108075">
                  <a:moveTo>
                    <a:pt x="0" y="0"/>
                  </a:moveTo>
                  <a:lnTo>
                    <a:pt x="207264" y="0"/>
                  </a:lnTo>
                  <a:lnTo>
                    <a:pt x="207264" y="1107948"/>
                  </a:lnTo>
                  <a:lnTo>
                    <a:pt x="0" y="11079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80002" y="2894370"/>
              <a:ext cx="175930" cy="1565448"/>
            </a:xfrm>
            <a:custGeom>
              <a:avLst/>
              <a:gdLst/>
              <a:ahLst/>
              <a:cxnLst/>
              <a:rect l="l" t="t" r="r" b="b"/>
              <a:pathLst>
                <a:path w="205740" h="1830704">
                  <a:moveTo>
                    <a:pt x="0" y="0"/>
                  </a:moveTo>
                  <a:lnTo>
                    <a:pt x="205740" y="0"/>
                  </a:lnTo>
                  <a:lnTo>
                    <a:pt x="205740" y="1830324"/>
                  </a:lnTo>
                  <a:lnTo>
                    <a:pt x="0" y="18303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26908" y="3050751"/>
              <a:ext cx="177559" cy="1409067"/>
            </a:xfrm>
            <a:custGeom>
              <a:avLst/>
              <a:gdLst/>
              <a:ahLst/>
              <a:cxnLst/>
              <a:rect l="l" t="t" r="r" b="b"/>
              <a:pathLst>
                <a:path w="207644" h="1647825">
                  <a:moveTo>
                    <a:pt x="207263" y="0"/>
                  </a:moveTo>
                  <a:lnTo>
                    <a:pt x="0" y="0"/>
                  </a:lnTo>
                  <a:lnTo>
                    <a:pt x="0" y="1647443"/>
                  </a:lnTo>
                  <a:lnTo>
                    <a:pt x="207263" y="164744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522117" y="2910008"/>
              <a:ext cx="175930" cy="1549701"/>
            </a:xfrm>
            <a:custGeom>
              <a:avLst/>
              <a:gdLst/>
              <a:ahLst/>
              <a:cxnLst/>
              <a:rect l="l" t="t" r="r" b="b"/>
              <a:pathLst>
                <a:path w="205739" h="1812289">
                  <a:moveTo>
                    <a:pt x="205740" y="0"/>
                  </a:moveTo>
                  <a:lnTo>
                    <a:pt x="0" y="0"/>
                  </a:lnTo>
                  <a:lnTo>
                    <a:pt x="0" y="1812036"/>
                  </a:lnTo>
                  <a:lnTo>
                    <a:pt x="205740" y="181203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17326" y="2787508"/>
              <a:ext cx="175930" cy="1672418"/>
            </a:xfrm>
            <a:custGeom>
              <a:avLst/>
              <a:gdLst/>
              <a:ahLst/>
              <a:cxnLst/>
              <a:rect l="l" t="t" r="r" b="b"/>
              <a:pathLst>
                <a:path w="205739" h="1955800">
                  <a:moveTo>
                    <a:pt x="205740" y="0"/>
                  </a:moveTo>
                  <a:lnTo>
                    <a:pt x="0" y="0"/>
                  </a:lnTo>
                  <a:lnTo>
                    <a:pt x="0" y="1955291"/>
                  </a:lnTo>
                  <a:lnTo>
                    <a:pt x="205740" y="195529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11234" y="1970413"/>
              <a:ext cx="177559" cy="2489079"/>
            </a:xfrm>
            <a:custGeom>
              <a:avLst/>
              <a:gdLst/>
              <a:ahLst/>
              <a:cxnLst/>
              <a:rect l="l" t="t" r="r" b="b"/>
              <a:pathLst>
                <a:path w="207644" h="2910840">
                  <a:moveTo>
                    <a:pt x="207263" y="0"/>
                  </a:moveTo>
                  <a:lnTo>
                    <a:pt x="0" y="0"/>
                  </a:lnTo>
                  <a:lnTo>
                    <a:pt x="0" y="2910840"/>
                  </a:lnTo>
                  <a:lnTo>
                    <a:pt x="207263" y="291084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06442" y="2996017"/>
              <a:ext cx="177559" cy="1463909"/>
            </a:xfrm>
            <a:custGeom>
              <a:avLst/>
              <a:gdLst/>
              <a:ahLst/>
              <a:cxnLst/>
              <a:rect l="l" t="t" r="r" b="b"/>
              <a:pathLst>
                <a:path w="207645" h="1711960">
                  <a:moveTo>
                    <a:pt x="207264" y="0"/>
                  </a:moveTo>
                  <a:lnTo>
                    <a:pt x="0" y="0"/>
                  </a:lnTo>
                  <a:lnTo>
                    <a:pt x="0" y="1711452"/>
                  </a:lnTo>
                  <a:lnTo>
                    <a:pt x="207264" y="17114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01653" y="2542510"/>
              <a:ext cx="177559" cy="1917308"/>
            </a:xfrm>
            <a:custGeom>
              <a:avLst/>
              <a:gdLst/>
              <a:ahLst/>
              <a:cxnLst/>
              <a:rect l="l" t="t" r="r" b="b"/>
              <a:pathLst>
                <a:path w="207645" h="2242185">
                  <a:moveTo>
                    <a:pt x="207263" y="0"/>
                  </a:moveTo>
                  <a:lnTo>
                    <a:pt x="0" y="0"/>
                  </a:lnTo>
                  <a:lnTo>
                    <a:pt x="0" y="2241804"/>
                  </a:lnTo>
                  <a:lnTo>
                    <a:pt x="207263" y="224180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996862" y="2692376"/>
              <a:ext cx="177559" cy="1767442"/>
            </a:xfrm>
            <a:custGeom>
              <a:avLst/>
              <a:gdLst/>
              <a:ahLst/>
              <a:cxnLst/>
              <a:rect l="l" t="t" r="r" b="b"/>
              <a:pathLst>
                <a:path w="207645" h="2066925">
                  <a:moveTo>
                    <a:pt x="207263" y="0"/>
                  </a:moveTo>
                  <a:lnTo>
                    <a:pt x="0" y="0"/>
                  </a:lnTo>
                  <a:lnTo>
                    <a:pt x="0" y="2066543"/>
                  </a:lnTo>
                  <a:lnTo>
                    <a:pt x="207263" y="206654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92071" y="3182373"/>
              <a:ext cx="175930" cy="1277119"/>
            </a:xfrm>
            <a:custGeom>
              <a:avLst/>
              <a:gdLst/>
              <a:ahLst/>
              <a:cxnLst/>
              <a:rect l="l" t="t" r="r" b="b"/>
              <a:pathLst>
                <a:path w="205739" h="1493520">
                  <a:moveTo>
                    <a:pt x="205739" y="0"/>
                  </a:moveTo>
                  <a:lnTo>
                    <a:pt x="0" y="0"/>
                  </a:lnTo>
                  <a:lnTo>
                    <a:pt x="0" y="1493520"/>
                  </a:lnTo>
                  <a:lnTo>
                    <a:pt x="205739" y="1493520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87280" y="2899582"/>
              <a:ext cx="175930" cy="1560019"/>
            </a:xfrm>
            <a:custGeom>
              <a:avLst/>
              <a:gdLst/>
              <a:ahLst/>
              <a:cxnLst/>
              <a:rect l="l" t="t" r="r" b="b"/>
              <a:pathLst>
                <a:path w="205739" h="1824354">
                  <a:moveTo>
                    <a:pt x="205739" y="0"/>
                  </a:moveTo>
                  <a:lnTo>
                    <a:pt x="0" y="0"/>
                  </a:lnTo>
                  <a:lnTo>
                    <a:pt x="0" y="1824227"/>
                  </a:lnTo>
                  <a:lnTo>
                    <a:pt x="205739" y="182422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81188" y="2446074"/>
              <a:ext cx="177559" cy="2013418"/>
            </a:xfrm>
            <a:custGeom>
              <a:avLst/>
              <a:gdLst/>
              <a:ahLst/>
              <a:cxnLst/>
              <a:rect l="l" t="t" r="r" b="b"/>
              <a:pathLst>
                <a:path w="207645" h="2354579">
                  <a:moveTo>
                    <a:pt x="207263" y="0"/>
                  </a:moveTo>
                  <a:lnTo>
                    <a:pt x="0" y="0"/>
                  </a:lnTo>
                  <a:lnTo>
                    <a:pt x="0" y="2354579"/>
                  </a:lnTo>
                  <a:lnTo>
                    <a:pt x="207263" y="235457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976397" y="3338755"/>
              <a:ext cx="177559" cy="1120737"/>
            </a:xfrm>
            <a:custGeom>
              <a:avLst/>
              <a:gdLst/>
              <a:ahLst/>
              <a:cxnLst/>
              <a:rect l="l" t="t" r="r" b="b"/>
              <a:pathLst>
                <a:path w="207645" h="1310639">
                  <a:moveTo>
                    <a:pt x="207263" y="0"/>
                  </a:moveTo>
                  <a:lnTo>
                    <a:pt x="0" y="0"/>
                  </a:lnTo>
                  <a:lnTo>
                    <a:pt x="0" y="1310639"/>
                  </a:lnTo>
                  <a:lnTo>
                    <a:pt x="207263" y="131063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471606" y="2113763"/>
              <a:ext cx="177559" cy="2345729"/>
            </a:xfrm>
            <a:custGeom>
              <a:avLst/>
              <a:gdLst/>
              <a:ahLst/>
              <a:cxnLst/>
              <a:rect l="l" t="t" r="r" b="b"/>
              <a:pathLst>
                <a:path w="207645" h="2743200">
                  <a:moveTo>
                    <a:pt x="207264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207264" y="274320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66816" y="3097666"/>
              <a:ext cx="175930" cy="1361826"/>
            </a:xfrm>
            <a:custGeom>
              <a:avLst/>
              <a:gdLst/>
              <a:ahLst/>
              <a:cxnLst/>
              <a:rect l="l" t="t" r="r" b="b"/>
              <a:pathLst>
                <a:path w="205740" h="1592579">
                  <a:moveTo>
                    <a:pt x="205740" y="0"/>
                  </a:moveTo>
                  <a:lnTo>
                    <a:pt x="0" y="0"/>
                  </a:lnTo>
                  <a:lnTo>
                    <a:pt x="0" y="1592579"/>
                  </a:lnTo>
                  <a:lnTo>
                    <a:pt x="205740" y="1592579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62024" y="3437795"/>
              <a:ext cx="175930" cy="1021913"/>
            </a:xfrm>
            <a:custGeom>
              <a:avLst/>
              <a:gdLst/>
              <a:ahLst/>
              <a:cxnLst/>
              <a:rect l="l" t="t" r="r" b="b"/>
              <a:pathLst>
                <a:path w="205740" h="1195070">
                  <a:moveTo>
                    <a:pt x="205740" y="0"/>
                  </a:moveTo>
                  <a:lnTo>
                    <a:pt x="0" y="0"/>
                  </a:lnTo>
                  <a:lnTo>
                    <a:pt x="0" y="1194815"/>
                  </a:lnTo>
                  <a:lnTo>
                    <a:pt x="205740" y="1194815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955931" y="2919130"/>
              <a:ext cx="177559" cy="1540471"/>
            </a:xfrm>
            <a:custGeom>
              <a:avLst/>
              <a:gdLst/>
              <a:ahLst/>
              <a:cxnLst/>
              <a:rect l="l" t="t" r="r" b="b"/>
              <a:pathLst>
                <a:path w="207645" h="1801495">
                  <a:moveTo>
                    <a:pt x="207263" y="0"/>
                  </a:moveTo>
                  <a:lnTo>
                    <a:pt x="0" y="0"/>
                  </a:lnTo>
                  <a:lnTo>
                    <a:pt x="0" y="1801367"/>
                  </a:lnTo>
                  <a:lnTo>
                    <a:pt x="207263" y="1801367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26908" y="3050751"/>
              <a:ext cx="177559" cy="1409067"/>
            </a:xfrm>
            <a:custGeom>
              <a:avLst/>
              <a:gdLst/>
              <a:ahLst/>
              <a:cxnLst/>
              <a:rect l="l" t="t" r="r" b="b"/>
              <a:pathLst>
                <a:path w="207644" h="1647825">
                  <a:moveTo>
                    <a:pt x="0" y="0"/>
                  </a:moveTo>
                  <a:lnTo>
                    <a:pt x="207263" y="0"/>
                  </a:lnTo>
                  <a:lnTo>
                    <a:pt x="207263" y="1647443"/>
                  </a:lnTo>
                  <a:lnTo>
                    <a:pt x="0" y="1647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22117" y="2910008"/>
              <a:ext cx="175930" cy="1549701"/>
            </a:xfrm>
            <a:custGeom>
              <a:avLst/>
              <a:gdLst/>
              <a:ahLst/>
              <a:cxnLst/>
              <a:rect l="l" t="t" r="r" b="b"/>
              <a:pathLst>
                <a:path w="205739" h="1812289">
                  <a:moveTo>
                    <a:pt x="0" y="0"/>
                  </a:moveTo>
                  <a:lnTo>
                    <a:pt x="205740" y="0"/>
                  </a:lnTo>
                  <a:lnTo>
                    <a:pt x="205740" y="1812036"/>
                  </a:lnTo>
                  <a:lnTo>
                    <a:pt x="0" y="18120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17326" y="2787508"/>
              <a:ext cx="175930" cy="1672418"/>
            </a:xfrm>
            <a:custGeom>
              <a:avLst/>
              <a:gdLst/>
              <a:ahLst/>
              <a:cxnLst/>
              <a:rect l="l" t="t" r="r" b="b"/>
              <a:pathLst>
                <a:path w="205739" h="1955800">
                  <a:moveTo>
                    <a:pt x="0" y="0"/>
                  </a:moveTo>
                  <a:lnTo>
                    <a:pt x="205740" y="0"/>
                  </a:lnTo>
                  <a:lnTo>
                    <a:pt x="205740" y="1955291"/>
                  </a:lnTo>
                  <a:lnTo>
                    <a:pt x="0" y="195529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511234" y="1970413"/>
              <a:ext cx="177559" cy="2489079"/>
            </a:xfrm>
            <a:custGeom>
              <a:avLst/>
              <a:gdLst/>
              <a:ahLst/>
              <a:cxnLst/>
              <a:rect l="l" t="t" r="r" b="b"/>
              <a:pathLst>
                <a:path w="207644" h="2910840">
                  <a:moveTo>
                    <a:pt x="0" y="0"/>
                  </a:moveTo>
                  <a:lnTo>
                    <a:pt x="207263" y="0"/>
                  </a:lnTo>
                  <a:lnTo>
                    <a:pt x="207263" y="2910840"/>
                  </a:lnTo>
                  <a:lnTo>
                    <a:pt x="0" y="291084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006442" y="2996017"/>
              <a:ext cx="177559" cy="1463909"/>
            </a:xfrm>
            <a:custGeom>
              <a:avLst/>
              <a:gdLst/>
              <a:ahLst/>
              <a:cxnLst/>
              <a:rect l="l" t="t" r="r" b="b"/>
              <a:pathLst>
                <a:path w="207645" h="1711960">
                  <a:moveTo>
                    <a:pt x="0" y="0"/>
                  </a:moveTo>
                  <a:lnTo>
                    <a:pt x="207264" y="0"/>
                  </a:lnTo>
                  <a:lnTo>
                    <a:pt x="207264" y="1711452"/>
                  </a:lnTo>
                  <a:lnTo>
                    <a:pt x="0" y="1711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501653" y="2542510"/>
              <a:ext cx="177559" cy="1917308"/>
            </a:xfrm>
            <a:custGeom>
              <a:avLst/>
              <a:gdLst/>
              <a:ahLst/>
              <a:cxnLst/>
              <a:rect l="l" t="t" r="r" b="b"/>
              <a:pathLst>
                <a:path w="207645" h="2242185">
                  <a:moveTo>
                    <a:pt x="0" y="0"/>
                  </a:moveTo>
                  <a:lnTo>
                    <a:pt x="207263" y="0"/>
                  </a:lnTo>
                  <a:lnTo>
                    <a:pt x="207263" y="2241804"/>
                  </a:lnTo>
                  <a:lnTo>
                    <a:pt x="0" y="22418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996862" y="2692376"/>
              <a:ext cx="177559" cy="1767442"/>
            </a:xfrm>
            <a:custGeom>
              <a:avLst/>
              <a:gdLst/>
              <a:ahLst/>
              <a:cxnLst/>
              <a:rect l="l" t="t" r="r" b="b"/>
              <a:pathLst>
                <a:path w="207645" h="2066925">
                  <a:moveTo>
                    <a:pt x="0" y="0"/>
                  </a:moveTo>
                  <a:lnTo>
                    <a:pt x="207263" y="0"/>
                  </a:lnTo>
                  <a:lnTo>
                    <a:pt x="207263" y="2066543"/>
                  </a:lnTo>
                  <a:lnTo>
                    <a:pt x="0" y="206654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92071" y="3182373"/>
              <a:ext cx="175930" cy="1277119"/>
            </a:xfrm>
            <a:custGeom>
              <a:avLst/>
              <a:gdLst/>
              <a:ahLst/>
              <a:cxnLst/>
              <a:rect l="l" t="t" r="r" b="b"/>
              <a:pathLst>
                <a:path w="205739" h="1493520">
                  <a:moveTo>
                    <a:pt x="0" y="0"/>
                  </a:moveTo>
                  <a:lnTo>
                    <a:pt x="205739" y="0"/>
                  </a:lnTo>
                  <a:lnTo>
                    <a:pt x="205739" y="1493520"/>
                  </a:lnTo>
                  <a:lnTo>
                    <a:pt x="0" y="14935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87280" y="2899582"/>
              <a:ext cx="175930" cy="1560019"/>
            </a:xfrm>
            <a:custGeom>
              <a:avLst/>
              <a:gdLst/>
              <a:ahLst/>
              <a:cxnLst/>
              <a:rect l="l" t="t" r="r" b="b"/>
              <a:pathLst>
                <a:path w="205739" h="1824354">
                  <a:moveTo>
                    <a:pt x="0" y="0"/>
                  </a:moveTo>
                  <a:lnTo>
                    <a:pt x="205739" y="0"/>
                  </a:lnTo>
                  <a:lnTo>
                    <a:pt x="205739" y="1824227"/>
                  </a:lnTo>
                  <a:lnTo>
                    <a:pt x="0" y="18242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481188" y="2446074"/>
              <a:ext cx="177559" cy="2013418"/>
            </a:xfrm>
            <a:custGeom>
              <a:avLst/>
              <a:gdLst/>
              <a:ahLst/>
              <a:cxnLst/>
              <a:rect l="l" t="t" r="r" b="b"/>
              <a:pathLst>
                <a:path w="207645" h="2354579">
                  <a:moveTo>
                    <a:pt x="0" y="0"/>
                  </a:moveTo>
                  <a:lnTo>
                    <a:pt x="207263" y="0"/>
                  </a:lnTo>
                  <a:lnTo>
                    <a:pt x="207263" y="2354579"/>
                  </a:lnTo>
                  <a:lnTo>
                    <a:pt x="0" y="235457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976397" y="3338755"/>
              <a:ext cx="177559" cy="1120737"/>
            </a:xfrm>
            <a:custGeom>
              <a:avLst/>
              <a:gdLst/>
              <a:ahLst/>
              <a:cxnLst/>
              <a:rect l="l" t="t" r="r" b="b"/>
              <a:pathLst>
                <a:path w="207645" h="1310639">
                  <a:moveTo>
                    <a:pt x="0" y="0"/>
                  </a:moveTo>
                  <a:lnTo>
                    <a:pt x="207263" y="0"/>
                  </a:lnTo>
                  <a:lnTo>
                    <a:pt x="207263" y="1310639"/>
                  </a:lnTo>
                  <a:lnTo>
                    <a:pt x="0" y="13106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471606" y="2113763"/>
              <a:ext cx="177559" cy="2345729"/>
            </a:xfrm>
            <a:custGeom>
              <a:avLst/>
              <a:gdLst/>
              <a:ahLst/>
              <a:cxnLst/>
              <a:rect l="l" t="t" r="r" b="b"/>
              <a:pathLst>
                <a:path w="207645" h="2743200">
                  <a:moveTo>
                    <a:pt x="0" y="0"/>
                  </a:moveTo>
                  <a:lnTo>
                    <a:pt x="207264" y="0"/>
                  </a:lnTo>
                  <a:lnTo>
                    <a:pt x="207264" y="2743200"/>
                  </a:lnTo>
                  <a:lnTo>
                    <a:pt x="0" y="2743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966816" y="3097666"/>
              <a:ext cx="175930" cy="1361826"/>
            </a:xfrm>
            <a:custGeom>
              <a:avLst/>
              <a:gdLst/>
              <a:ahLst/>
              <a:cxnLst/>
              <a:rect l="l" t="t" r="r" b="b"/>
              <a:pathLst>
                <a:path w="205740" h="1592579">
                  <a:moveTo>
                    <a:pt x="0" y="0"/>
                  </a:moveTo>
                  <a:lnTo>
                    <a:pt x="205740" y="0"/>
                  </a:lnTo>
                  <a:lnTo>
                    <a:pt x="205740" y="1592579"/>
                  </a:lnTo>
                  <a:lnTo>
                    <a:pt x="0" y="15925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462024" y="3437795"/>
              <a:ext cx="175930" cy="1021913"/>
            </a:xfrm>
            <a:custGeom>
              <a:avLst/>
              <a:gdLst/>
              <a:ahLst/>
              <a:cxnLst/>
              <a:rect l="l" t="t" r="r" b="b"/>
              <a:pathLst>
                <a:path w="205740" h="1195070">
                  <a:moveTo>
                    <a:pt x="0" y="0"/>
                  </a:moveTo>
                  <a:lnTo>
                    <a:pt x="205740" y="0"/>
                  </a:lnTo>
                  <a:lnTo>
                    <a:pt x="205740" y="1194815"/>
                  </a:lnTo>
                  <a:lnTo>
                    <a:pt x="0" y="119481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955931" y="2919130"/>
              <a:ext cx="177559" cy="1540471"/>
            </a:xfrm>
            <a:custGeom>
              <a:avLst/>
              <a:gdLst/>
              <a:ahLst/>
              <a:cxnLst/>
              <a:rect l="l" t="t" r="r" b="b"/>
              <a:pathLst>
                <a:path w="207645" h="1801495">
                  <a:moveTo>
                    <a:pt x="0" y="0"/>
                  </a:moveTo>
                  <a:lnTo>
                    <a:pt x="207263" y="0"/>
                  </a:lnTo>
                  <a:lnTo>
                    <a:pt x="207263" y="1801367"/>
                  </a:lnTo>
                  <a:lnTo>
                    <a:pt x="0" y="1801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79313" y="4459492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857415" y="3582559"/>
              <a:ext cx="337400" cy="4327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  <a:p>
              <a:pPr marL="9393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1352342" y="3511861"/>
              <a:ext cx="337400" cy="55222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754</a:t>
              </a:r>
              <a:endParaRPr sz="1026">
                <a:latin typeface="Arial"/>
                <a:cs typeface="Arial"/>
              </a:endParaRPr>
            </a:p>
            <a:p>
              <a:pPr marL="21393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378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1847552" y="3437145"/>
              <a:ext cx="337400" cy="36271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3891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566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2342544" y="2930641"/>
              <a:ext cx="337400" cy="46045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217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162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820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2837753" y="3555192"/>
              <a:ext cx="337400" cy="43439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983</a:t>
              </a:r>
              <a:endParaRPr sz="1026">
                <a:latin typeface="Arial"/>
                <a:cs typeface="Arial"/>
              </a:endParaRPr>
            </a:p>
            <a:p>
              <a:pPr marL="9556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245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332637" y="3328438"/>
              <a:ext cx="337400" cy="47077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  <a:p>
              <a:pPr marL="13248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827630" y="3354262"/>
              <a:ext cx="337400" cy="39421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5484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322839" y="3648260"/>
              <a:ext cx="337400" cy="4039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790</a:t>
              </a:r>
              <a:endParaRPr sz="1026">
                <a:latin typeface="Arial"/>
                <a:cs typeface="Arial"/>
              </a:endParaRPr>
            </a:p>
            <a:p>
              <a:pPr marL="6570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4817831" y="3389448"/>
              <a:ext cx="337400" cy="46643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60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752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393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5313041" y="3280220"/>
              <a:ext cx="337400" cy="39692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943</a:t>
              </a:r>
              <a:endParaRPr sz="1026">
                <a:latin typeface="Arial"/>
                <a:cs typeface="Arial"/>
              </a:endParaRPr>
            </a:p>
            <a:p>
              <a:pPr marL="5810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089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5807924" y="3726668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489</a:t>
              </a:r>
              <a:endParaRPr sz="1026">
                <a:latin typeface="Arial"/>
                <a:cs typeface="Arial"/>
              </a:endParaRPr>
            </a:p>
            <a:p>
              <a:pPr marL="857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719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6302917" y="3113630"/>
              <a:ext cx="337400" cy="5782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897</a:t>
              </a:r>
              <a:endParaRPr sz="1026">
                <a:latin typeface="Arial"/>
                <a:cs typeface="Arial"/>
              </a:endParaRPr>
            </a:p>
            <a:p>
              <a:pPr marL="240001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6798126" y="3587011"/>
              <a:ext cx="337400" cy="36760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9321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148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090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7293010" y="3776190"/>
              <a:ext cx="337400" cy="38606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453</a:t>
              </a:r>
              <a:endParaRPr sz="1026">
                <a:latin typeface="Arial"/>
                <a:cs typeface="Arial"/>
              </a:endParaRPr>
            </a:p>
            <a:p>
              <a:pPr marL="4778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7788220" y="3504368"/>
              <a:ext cx="337400" cy="36163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280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401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363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476530" y="1793614"/>
              <a:ext cx="240003" cy="27906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L="71674" algn="ctr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R="4344" algn="r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476530" y="146781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508350" y="4562118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649806" y="4587964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3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45593" y="440690"/>
                  </a:lnTo>
                  <a:lnTo>
                    <a:pt x="53086" y="440690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485" y="427990"/>
                  </a:lnTo>
                  <a:lnTo>
                    <a:pt x="50545" y="427990"/>
                  </a:lnTo>
                  <a:lnTo>
                    <a:pt x="42291" y="426720"/>
                  </a:lnTo>
                  <a:lnTo>
                    <a:pt x="37211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7" y="331470"/>
                  </a:moveTo>
                  <a:lnTo>
                    <a:pt x="0" y="341630"/>
                  </a:lnTo>
                  <a:lnTo>
                    <a:pt x="53212" y="394970"/>
                  </a:lnTo>
                  <a:lnTo>
                    <a:pt x="57531" y="398780"/>
                  </a:lnTo>
                  <a:lnTo>
                    <a:pt x="60451" y="402590"/>
                  </a:lnTo>
                  <a:lnTo>
                    <a:pt x="61722" y="405130"/>
                  </a:lnTo>
                  <a:lnTo>
                    <a:pt x="63118" y="407670"/>
                  </a:lnTo>
                  <a:lnTo>
                    <a:pt x="63373" y="410210"/>
                  </a:lnTo>
                  <a:lnTo>
                    <a:pt x="62737" y="414020"/>
                  </a:lnTo>
                  <a:lnTo>
                    <a:pt x="61975" y="416560"/>
                  </a:lnTo>
                  <a:lnTo>
                    <a:pt x="60451" y="419100"/>
                  </a:lnTo>
                  <a:lnTo>
                    <a:pt x="57912" y="421640"/>
                  </a:lnTo>
                  <a:lnTo>
                    <a:pt x="54356" y="425450"/>
                  </a:lnTo>
                  <a:lnTo>
                    <a:pt x="50545" y="427990"/>
                  </a:lnTo>
                  <a:lnTo>
                    <a:pt x="70485" y="427990"/>
                  </a:lnTo>
                  <a:lnTo>
                    <a:pt x="71627" y="426720"/>
                  </a:lnTo>
                  <a:lnTo>
                    <a:pt x="74675" y="421640"/>
                  </a:lnTo>
                  <a:lnTo>
                    <a:pt x="77724" y="411480"/>
                  </a:lnTo>
                  <a:lnTo>
                    <a:pt x="77469" y="406400"/>
                  </a:lnTo>
                  <a:lnTo>
                    <a:pt x="75437" y="401320"/>
                  </a:lnTo>
                  <a:lnTo>
                    <a:pt x="73532" y="396240"/>
                  </a:lnTo>
                  <a:lnTo>
                    <a:pt x="69214" y="389890"/>
                  </a:lnTo>
                  <a:lnTo>
                    <a:pt x="10287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4" y="302260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4170"/>
                  </a:lnTo>
                  <a:lnTo>
                    <a:pt x="92948" y="38227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5920"/>
                  </a:lnTo>
                  <a:lnTo>
                    <a:pt x="126745" y="370840"/>
                  </a:lnTo>
                  <a:lnTo>
                    <a:pt x="108585" y="370840"/>
                  </a:lnTo>
                  <a:lnTo>
                    <a:pt x="101854" y="369570"/>
                  </a:lnTo>
                  <a:lnTo>
                    <a:pt x="95250" y="369570"/>
                  </a:lnTo>
                  <a:lnTo>
                    <a:pt x="88264" y="365760"/>
                  </a:lnTo>
                  <a:lnTo>
                    <a:pt x="81152" y="358140"/>
                  </a:lnTo>
                  <a:lnTo>
                    <a:pt x="73913" y="351790"/>
                  </a:lnTo>
                  <a:lnTo>
                    <a:pt x="70231" y="344170"/>
                  </a:lnTo>
                  <a:lnTo>
                    <a:pt x="69723" y="337820"/>
                  </a:lnTo>
                  <a:lnTo>
                    <a:pt x="69342" y="331470"/>
                  </a:lnTo>
                  <a:lnTo>
                    <a:pt x="71500" y="325120"/>
                  </a:lnTo>
                  <a:lnTo>
                    <a:pt x="76200" y="321310"/>
                  </a:lnTo>
                  <a:lnTo>
                    <a:pt x="80899" y="316230"/>
                  </a:lnTo>
                  <a:lnTo>
                    <a:pt x="86613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19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3" y="313690"/>
                  </a:lnTo>
                  <a:lnTo>
                    <a:pt x="99949" y="314960"/>
                  </a:lnTo>
                  <a:lnTo>
                    <a:pt x="106806" y="318770"/>
                  </a:lnTo>
                  <a:lnTo>
                    <a:pt x="113664" y="325120"/>
                  </a:lnTo>
                  <a:lnTo>
                    <a:pt x="121031" y="332740"/>
                  </a:lnTo>
                  <a:lnTo>
                    <a:pt x="124968" y="340360"/>
                  </a:lnTo>
                  <a:lnTo>
                    <a:pt x="125349" y="346710"/>
                  </a:lnTo>
                  <a:lnTo>
                    <a:pt x="125856" y="353060"/>
                  </a:lnTo>
                  <a:lnTo>
                    <a:pt x="123698" y="359410"/>
                  </a:lnTo>
                  <a:lnTo>
                    <a:pt x="114300" y="368300"/>
                  </a:lnTo>
                  <a:lnTo>
                    <a:pt x="108585" y="370840"/>
                  </a:lnTo>
                  <a:lnTo>
                    <a:pt x="126745" y="370840"/>
                  </a:lnTo>
                  <a:lnTo>
                    <a:pt x="131699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3" y="347980"/>
                  </a:lnTo>
                  <a:lnTo>
                    <a:pt x="138683" y="341630"/>
                  </a:lnTo>
                  <a:lnTo>
                    <a:pt x="136651" y="335280"/>
                  </a:lnTo>
                  <a:lnTo>
                    <a:pt x="134747" y="328930"/>
                  </a:lnTo>
                  <a:lnTo>
                    <a:pt x="130175" y="322580"/>
                  </a:lnTo>
                  <a:lnTo>
                    <a:pt x="122936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7" y="267970"/>
                  </a:moveTo>
                  <a:lnTo>
                    <a:pt x="107187" y="276860"/>
                  </a:lnTo>
                  <a:lnTo>
                    <a:pt x="163067" y="332740"/>
                  </a:lnTo>
                  <a:lnTo>
                    <a:pt x="172592" y="322580"/>
                  </a:lnTo>
                  <a:lnTo>
                    <a:pt x="143256" y="29337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3" y="278130"/>
                  </a:lnTo>
                  <a:lnTo>
                    <a:pt x="132079" y="276860"/>
                  </a:lnTo>
                  <a:lnTo>
                    <a:pt x="124206" y="276860"/>
                  </a:lnTo>
                  <a:lnTo>
                    <a:pt x="115697" y="267970"/>
                  </a:lnTo>
                  <a:close/>
                </a:path>
                <a:path w="448310" h="440689">
                  <a:moveTo>
                    <a:pt x="190626" y="205740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20"/>
                  </a:lnTo>
                  <a:lnTo>
                    <a:pt x="181594" y="283210"/>
                  </a:lnTo>
                  <a:lnTo>
                    <a:pt x="196214" y="287020"/>
                  </a:lnTo>
                  <a:lnTo>
                    <a:pt x="210200" y="284480"/>
                  </a:lnTo>
                  <a:lnTo>
                    <a:pt x="216663" y="280670"/>
                  </a:lnTo>
                  <a:lnTo>
                    <a:pt x="222758" y="275590"/>
                  </a:lnTo>
                  <a:lnTo>
                    <a:pt x="223964" y="274320"/>
                  </a:lnTo>
                  <a:lnTo>
                    <a:pt x="191135" y="274320"/>
                  </a:lnTo>
                  <a:lnTo>
                    <a:pt x="184150" y="269240"/>
                  </a:lnTo>
                  <a:lnTo>
                    <a:pt x="165226" y="234950"/>
                  </a:lnTo>
                  <a:lnTo>
                    <a:pt x="167386" y="229870"/>
                  </a:lnTo>
                  <a:lnTo>
                    <a:pt x="176784" y="219710"/>
                  </a:lnTo>
                  <a:lnTo>
                    <a:pt x="182499" y="218440"/>
                  </a:lnTo>
                  <a:lnTo>
                    <a:pt x="217468" y="218440"/>
                  </a:lnTo>
                  <a:lnTo>
                    <a:pt x="212058" y="213360"/>
                  </a:lnTo>
                  <a:lnTo>
                    <a:pt x="205104" y="209550"/>
                  </a:lnTo>
                  <a:lnTo>
                    <a:pt x="197961" y="207010"/>
                  </a:lnTo>
                  <a:lnTo>
                    <a:pt x="190626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7" y="262890"/>
                  </a:lnTo>
                  <a:lnTo>
                    <a:pt x="121793" y="265430"/>
                  </a:lnTo>
                  <a:lnTo>
                    <a:pt x="122427" y="270510"/>
                  </a:lnTo>
                  <a:lnTo>
                    <a:pt x="124206" y="276860"/>
                  </a:lnTo>
                  <a:lnTo>
                    <a:pt x="132079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7" y="266700"/>
                  </a:lnTo>
                  <a:lnTo>
                    <a:pt x="138175" y="262890"/>
                  </a:lnTo>
                  <a:lnTo>
                    <a:pt x="141224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40"/>
                  </a:moveTo>
                  <a:lnTo>
                    <a:pt x="195834" y="218440"/>
                  </a:lnTo>
                  <a:lnTo>
                    <a:pt x="202691" y="22225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1" y="257810"/>
                  </a:lnTo>
                  <a:lnTo>
                    <a:pt x="219583" y="262890"/>
                  </a:lnTo>
                  <a:lnTo>
                    <a:pt x="210185" y="271780"/>
                  </a:lnTo>
                  <a:lnTo>
                    <a:pt x="204470" y="274320"/>
                  </a:lnTo>
                  <a:lnTo>
                    <a:pt x="223964" y="274320"/>
                  </a:lnTo>
                  <a:lnTo>
                    <a:pt x="227584" y="270510"/>
                  </a:lnTo>
                  <a:lnTo>
                    <a:pt x="230886" y="265430"/>
                  </a:lnTo>
                  <a:lnTo>
                    <a:pt x="232790" y="259080"/>
                  </a:lnTo>
                  <a:lnTo>
                    <a:pt x="234569" y="252730"/>
                  </a:lnTo>
                  <a:lnTo>
                    <a:pt x="234569" y="246380"/>
                  </a:lnTo>
                  <a:lnTo>
                    <a:pt x="232537" y="240030"/>
                  </a:lnTo>
                  <a:lnTo>
                    <a:pt x="230632" y="233680"/>
                  </a:lnTo>
                  <a:lnTo>
                    <a:pt x="226060" y="226060"/>
                  </a:lnTo>
                  <a:lnTo>
                    <a:pt x="218821" y="219710"/>
                  </a:lnTo>
                  <a:lnTo>
                    <a:pt x="217468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7" y="236220"/>
                  </a:lnTo>
                  <a:lnTo>
                    <a:pt x="268604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90"/>
                  </a:moveTo>
                  <a:lnTo>
                    <a:pt x="226949" y="157480"/>
                  </a:lnTo>
                  <a:lnTo>
                    <a:pt x="282828" y="213360"/>
                  </a:lnTo>
                  <a:lnTo>
                    <a:pt x="292226" y="203200"/>
                  </a:lnTo>
                  <a:lnTo>
                    <a:pt x="254635" y="166370"/>
                  </a:lnTo>
                  <a:lnTo>
                    <a:pt x="251205" y="160020"/>
                  </a:lnTo>
                  <a:lnTo>
                    <a:pt x="251459" y="156210"/>
                  </a:lnTo>
                  <a:lnTo>
                    <a:pt x="243459" y="156210"/>
                  </a:lnTo>
                  <a:lnTo>
                    <a:pt x="235458" y="148590"/>
                  </a:lnTo>
                  <a:close/>
                </a:path>
                <a:path w="448310" h="440689">
                  <a:moveTo>
                    <a:pt x="295680" y="134620"/>
                  </a:moveTo>
                  <a:lnTo>
                    <a:pt x="272288" y="134620"/>
                  </a:lnTo>
                  <a:lnTo>
                    <a:pt x="277622" y="135890"/>
                  </a:lnTo>
                  <a:lnTo>
                    <a:pt x="280924" y="138430"/>
                  </a:lnTo>
                  <a:lnTo>
                    <a:pt x="318770" y="176530"/>
                  </a:lnTo>
                  <a:lnTo>
                    <a:pt x="328167" y="167640"/>
                  </a:lnTo>
                  <a:lnTo>
                    <a:pt x="295680" y="134620"/>
                  </a:lnTo>
                  <a:close/>
                </a:path>
                <a:path w="448310" h="440689">
                  <a:moveTo>
                    <a:pt x="191515" y="149860"/>
                  </a:moveTo>
                  <a:lnTo>
                    <a:pt x="181990" y="16002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5" y="149860"/>
                  </a:lnTo>
                  <a:close/>
                </a:path>
                <a:path w="448310" h="440689">
                  <a:moveTo>
                    <a:pt x="270763" y="119380"/>
                  </a:moveTo>
                  <a:lnTo>
                    <a:pt x="267080" y="120650"/>
                  </a:lnTo>
                  <a:lnTo>
                    <a:pt x="263016" y="121920"/>
                  </a:lnTo>
                  <a:lnTo>
                    <a:pt x="259079" y="123190"/>
                  </a:lnTo>
                  <a:lnTo>
                    <a:pt x="242788" y="148590"/>
                  </a:lnTo>
                  <a:lnTo>
                    <a:pt x="243459" y="156210"/>
                  </a:lnTo>
                  <a:lnTo>
                    <a:pt x="251459" y="156210"/>
                  </a:lnTo>
                  <a:lnTo>
                    <a:pt x="251967" y="148590"/>
                  </a:lnTo>
                  <a:lnTo>
                    <a:pt x="254126" y="143510"/>
                  </a:lnTo>
                  <a:lnTo>
                    <a:pt x="260730" y="137160"/>
                  </a:lnTo>
                  <a:lnTo>
                    <a:pt x="263525" y="135890"/>
                  </a:lnTo>
                  <a:lnTo>
                    <a:pt x="266446" y="134620"/>
                  </a:lnTo>
                  <a:lnTo>
                    <a:pt x="295680" y="134620"/>
                  </a:lnTo>
                  <a:lnTo>
                    <a:pt x="289433" y="128270"/>
                  </a:lnTo>
                  <a:lnTo>
                    <a:pt x="286258" y="125730"/>
                  </a:lnTo>
                  <a:lnTo>
                    <a:pt x="284099" y="124460"/>
                  </a:lnTo>
                  <a:lnTo>
                    <a:pt x="280924" y="121920"/>
                  </a:lnTo>
                  <a:lnTo>
                    <a:pt x="277495" y="120650"/>
                  </a:lnTo>
                  <a:lnTo>
                    <a:pt x="274192" y="120650"/>
                  </a:lnTo>
                  <a:lnTo>
                    <a:pt x="270763" y="119380"/>
                  </a:lnTo>
                  <a:close/>
                </a:path>
                <a:path w="448310" h="440689">
                  <a:moveTo>
                    <a:pt x="333755" y="62230"/>
                  </a:moveTo>
                  <a:lnTo>
                    <a:pt x="299275" y="86360"/>
                  </a:lnTo>
                  <a:lnTo>
                    <a:pt x="296799" y="100330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48869" y="130810"/>
                  </a:lnTo>
                  <a:lnTo>
                    <a:pt x="336169" y="129540"/>
                  </a:lnTo>
                  <a:lnTo>
                    <a:pt x="329691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7" y="102870"/>
                  </a:lnTo>
                  <a:lnTo>
                    <a:pt x="309194" y="92710"/>
                  </a:lnTo>
                  <a:lnTo>
                    <a:pt x="309245" y="90170"/>
                  </a:lnTo>
                  <a:lnTo>
                    <a:pt x="311403" y="85090"/>
                  </a:lnTo>
                  <a:lnTo>
                    <a:pt x="320548" y="76200"/>
                  </a:lnTo>
                  <a:lnTo>
                    <a:pt x="326263" y="73660"/>
                  </a:lnTo>
                  <a:lnTo>
                    <a:pt x="358173" y="73660"/>
                  </a:lnTo>
                  <a:lnTo>
                    <a:pt x="355401" y="71120"/>
                  </a:lnTo>
                  <a:lnTo>
                    <a:pt x="348329" y="66040"/>
                  </a:lnTo>
                  <a:lnTo>
                    <a:pt x="341114" y="63500"/>
                  </a:lnTo>
                  <a:lnTo>
                    <a:pt x="333755" y="62230"/>
                  </a:lnTo>
                  <a:close/>
                </a:path>
                <a:path w="448310" h="440689">
                  <a:moveTo>
                    <a:pt x="373379" y="88900"/>
                  </a:moveTo>
                  <a:lnTo>
                    <a:pt x="362330" y="97790"/>
                  </a:lnTo>
                  <a:lnTo>
                    <a:pt x="364871" y="102870"/>
                  </a:lnTo>
                  <a:lnTo>
                    <a:pt x="365887" y="107950"/>
                  </a:lnTo>
                  <a:lnTo>
                    <a:pt x="364616" y="116840"/>
                  </a:lnTo>
                  <a:lnTo>
                    <a:pt x="362585" y="119380"/>
                  </a:lnTo>
                  <a:lnTo>
                    <a:pt x="354457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252" y="124460"/>
                  </a:lnTo>
                  <a:lnTo>
                    <a:pt x="377063" y="118110"/>
                  </a:lnTo>
                  <a:lnTo>
                    <a:pt x="379095" y="102870"/>
                  </a:lnTo>
                  <a:lnTo>
                    <a:pt x="377571" y="96520"/>
                  </a:lnTo>
                  <a:lnTo>
                    <a:pt x="373379" y="88900"/>
                  </a:lnTo>
                  <a:close/>
                </a:path>
                <a:path w="448310" h="440689">
                  <a:moveTo>
                    <a:pt x="358173" y="73660"/>
                  </a:moveTo>
                  <a:lnTo>
                    <a:pt x="326263" y="73660"/>
                  </a:lnTo>
                  <a:lnTo>
                    <a:pt x="332994" y="74930"/>
                  </a:lnTo>
                  <a:lnTo>
                    <a:pt x="337312" y="74930"/>
                  </a:lnTo>
                  <a:lnTo>
                    <a:pt x="342011" y="77470"/>
                  </a:lnTo>
                  <a:lnTo>
                    <a:pt x="347090" y="8128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1" y="80010"/>
                  </a:lnTo>
                  <a:lnTo>
                    <a:pt x="363727" y="78740"/>
                  </a:lnTo>
                  <a:lnTo>
                    <a:pt x="362965" y="77470"/>
                  </a:lnTo>
                  <a:lnTo>
                    <a:pt x="362330" y="77470"/>
                  </a:lnTo>
                  <a:lnTo>
                    <a:pt x="358173" y="73660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1270"/>
                  </a:lnTo>
                  <a:lnTo>
                    <a:pt x="382650" y="2540"/>
                  </a:lnTo>
                  <a:lnTo>
                    <a:pt x="378713" y="3810"/>
                  </a:lnTo>
                  <a:lnTo>
                    <a:pt x="374903" y="6350"/>
                  </a:lnTo>
                  <a:lnTo>
                    <a:pt x="371601" y="10160"/>
                  </a:lnTo>
                  <a:lnTo>
                    <a:pt x="366698" y="15240"/>
                  </a:lnTo>
                  <a:lnTo>
                    <a:pt x="363616" y="22860"/>
                  </a:lnTo>
                  <a:lnTo>
                    <a:pt x="362368" y="29210"/>
                  </a:lnTo>
                  <a:lnTo>
                    <a:pt x="362965" y="36830"/>
                  </a:lnTo>
                  <a:lnTo>
                    <a:pt x="346583" y="36830"/>
                  </a:lnTo>
                  <a:lnTo>
                    <a:pt x="402463" y="92710"/>
                  </a:lnTo>
                  <a:lnTo>
                    <a:pt x="411861" y="83820"/>
                  </a:lnTo>
                  <a:lnTo>
                    <a:pt x="381380" y="5334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2965" y="36830"/>
                  </a:lnTo>
                  <a:lnTo>
                    <a:pt x="355091" y="29210"/>
                  </a:lnTo>
                  <a:lnTo>
                    <a:pt x="371601" y="29210"/>
                  </a:lnTo>
                  <a:lnTo>
                    <a:pt x="373761" y="24130"/>
                  </a:lnTo>
                  <a:lnTo>
                    <a:pt x="380364" y="17780"/>
                  </a:lnTo>
                  <a:lnTo>
                    <a:pt x="383159" y="15240"/>
                  </a:lnTo>
                  <a:lnTo>
                    <a:pt x="386079" y="15240"/>
                  </a:lnTo>
                  <a:lnTo>
                    <a:pt x="389127" y="13970"/>
                  </a:lnTo>
                  <a:lnTo>
                    <a:pt x="414065" y="13970"/>
                  </a:lnTo>
                  <a:lnTo>
                    <a:pt x="409066" y="8890"/>
                  </a:lnTo>
                  <a:lnTo>
                    <a:pt x="405891" y="6350"/>
                  </a:lnTo>
                  <a:lnTo>
                    <a:pt x="400430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4065" y="13970"/>
                  </a:moveTo>
                  <a:lnTo>
                    <a:pt x="389127" y="13970"/>
                  </a:lnTo>
                  <a:lnTo>
                    <a:pt x="391922" y="15240"/>
                  </a:lnTo>
                  <a:lnTo>
                    <a:pt x="397255" y="16510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4065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03676" y="4562226"/>
              <a:ext cx="719140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83325" y="4562335"/>
              <a:ext cx="1819352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081411" y="4562226"/>
              <a:ext cx="1408414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611348" y="4587530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09"/>
                  </a:moveTo>
                  <a:lnTo>
                    <a:pt x="38226" y="394969"/>
                  </a:lnTo>
                  <a:lnTo>
                    <a:pt x="43560" y="400049"/>
                  </a:lnTo>
                  <a:lnTo>
                    <a:pt x="49529" y="402589"/>
                  </a:lnTo>
                  <a:lnTo>
                    <a:pt x="63119" y="405129"/>
                  </a:lnTo>
                  <a:lnTo>
                    <a:pt x="69850" y="405129"/>
                  </a:lnTo>
                  <a:lnTo>
                    <a:pt x="83311" y="400049"/>
                  </a:lnTo>
                  <a:lnTo>
                    <a:pt x="90170" y="394969"/>
                  </a:lnTo>
                  <a:lnTo>
                    <a:pt x="93662" y="391159"/>
                  </a:lnTo>
                  <a:lnTo>
                    <a:pt x="63880" y="391159"/>
                  </a:lnTo>
                  <a:lnTo>
                    <a:pt x="55499" y="389889"/>
                  </a:lnTo>
                  <a:lnTo>
                    <a:pt x="51307" y="387349"/>
                  </a:lnTo>
                  <a:lnTo>
                    <a:pt x="46990" y="384809"/>
                  </a:lnTo>
                  <a:close/>
                </a:path>
                <a:path w="436879" h="405129">
                  <a:moveTo>
                    <a:pt x="107378" y="341629"/>
                  </a:moveTo>
                  <a:lnTo>
                    <a:pt x="81915" y="341629"/>
                  </a:lnTo>
                  <a:lnTo>
                    <a:pt x="85217" y="342899"/>
                  </a:lnTo>
                  <a:lnTo>
                    <a:pt x="88392" y="342899"/>
                  </a:lnTo>
                  <a:lnTo>
                    <a:pt x="91185" y="344169"/>
                  </a:lnTo>
                  <a:lnTo>
                    <a:pt x="96011" y="349249"/>
                  </a:lnTo>
                  <a:lnTo>
                    <a:pt x="97535" y="351789"/>
                  </a:lnTo>
                  <a:lnTo>
                    <a:pt x="98551" y="359409"/>
                  </a:lnTo>
                  <a:lnTo>
                    <a:pt x="97917" y="363219"/>
                  </a:lnTo>
                  <a:lnTo>
                    <a:pt x="94360" y="370839"/>
                  </a:lnTo>
                  <a:lnTo>
                    <a:pt x="91440" y="374649"/>
                  </a:lnTo>
                  <a:lnTo>
                    <a:pt x="87629" y="379729"/>
                  </a:lnTo>
                  <a:lnTo>
                    <a:pt x="83184" y="383539"/>
                  </a:lnTo>
                  <a:lnTo>
                    <a:pt x="78485" y="387349"/>
                  </a:lnTo>
                  <a:lnTo>
                    <a:pt x="73405" y="388619"/>
                  </a:lnTo>
                  <a:lnTo>
                    <a:pt x="68452" y="391159"/>
                  </a:lnTo>
                  <a:lnTo>
                    <a:pt x="93662" y="391159"/>
                  </a:lnTo>
                  <a:lnTo>
                    <a:pt x="97154" y="387349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39"/>
                  </a:lnTo>
                  <a:lnTo>
                    <a:pt x="107378" y="341629"/>
                  </a:lnTo>
                  <a:close/>
                </a:path>
                <a:path w="436879" h="405129">
                  <a:moveTo>
                    <a:pt x="44830" y="295909"/>
                  </a:moveTo>
                  <a:lnTo>
                    <a:pt x="38734" y="295909"/>
                  </a:lnTo>
                  <a:lnTo>
                    <a:pt x="26289" y="300989"/>
                  </a:lnTo>
                  <a:lnTo>
                    <a:pt x="20320" y="304799"/>
                  </a:lnTo>
                  <a:lnTo>
                    <a:pt x="9398" y="316229"/>
                  </a:lnTo>
                  <a:lnTo>
                    <a:pt x="5587" y="321309"/>
                  </a:lnTo>
                  <a:lnTo>
                    <a:pt x="3175" y="327659"/>
                  </a:lnTo>
                  <a:lnTo>
                    <a:pt x="634" y="334009"/>
                  </a:lnTo>
                  <a:lnTo>
                    <a:pt x="0" y="339089"/>
                  </a:lnTo>
                  <a:lnTo>
                    <a:pt x="2285" y="350519"/>
                  </a:lnTo>
                  <a:lnTo>
                    <a:pt x="4825" y="355599"/>
                  </a:lnTo>
                  <a:lnTo>
                    <a:pt x="8762" y="359409"/>
                  </a:lnTo>
                  <a:lnTo>
                    <a:pt x="12319" y="363219"/>
                  </a:lnTo>
                  <a:lnTo>
                    <a:pt x="16382" y="365759"/>
                  </a:lnTo>
                  <a:lnTo>
                    <a:pt x="21081" y="365759"/>
                  </a:lnTo>
                  <a:lnTo>
                    <a:pt x="25780" y="367029"/>
                  </a:lnTo>
                  <a:lnTo>
                    <a:pt x="30860" y="367029"/>
                  </a:lnTo>
                  <a:lnTo>
                    <a:pt x="36449" y="365759"/>
                  </a:lnTo>
                  <a:lnTo>
                    <a:pt x="40767" y="364489"/>
                  </a:lnTo>
                  <a:lnTo>
                    <a:pt x="56133" y="355599"/>
                  </a:lnTo>
                  <a:lnTo>
                    <a:pt x="59689" y="353059"/>
                  </a:lnTo>
                  <a:lnTo>
                    <a:pt x="24002" y="353059"/>
                  </a:lnTo>
                  <a:lnTo>
                    <a:pt x="20700" y="351789"/>
                  </a:lnTo>
                  <a:lnTo>
                    <a:pt x="14731" y="345439"/>
                  </a:lnTo>
                  <a:lnTo>
                    <a:pt x="13334" y="341629"/>
                  </a:lnTo>
                  <a:lnTo>
                    <a:pt x="13970" y="336549"/>
                  </a:lnTo>
                  <a:lnTo>
                    <a:pt x="14477" y="331469"/>
                  </a:lnTo>
                  <a:lnTo>
                    <a:pt x="17906" y="325119"/>
                  </a:lnTo>
                  <a:lnTo>
                    <a:pt x="29972" y="313689"/>
                  </a:lnTo>
                  <a:lnTo>
                    <a:pt x="35686" y="309879"/>
                  </a:lnTo>
                  <a:lnTo>
                    <a:pt x="62166" y="309879"/>
                  </a:lnTo>
                  <a:lnTo>
                    <a:pt x="66675" y="304799"/>
                  </a:lnTo>
                  <a:lnTo>
                    <a:pt x="61975" y="300989"/>
                  </a:lnTo>
                  <a:lnTo>
                    <a:pt x="56642" y="297179"/>
                  </a:lnTo>
                  <a:lnTo>
                    <a:pt x="50800" y="297179"/>
                  </a:lnTo>
                  <a:lnTo>
                    <a:pt x="44830" y="295909"/>
                  </a:lnTo>
                  <a:close/>
                </a:path>
                <a:path w="436879" h="405129">
                  <a:moveTo>
                    <a:pt x="83184" y="327659"/>
                  </a:moveTo>
                  <a:lnTo>
                    <a:pt x="77216" y="327659"/>
                  </a:lnTo>
                  <a:lnTo>
                    <a:pt x="70611" y="330199"/>
                  </a:lnTo>
                  <a:lnTo>
                    <a:pt x="66167" y="332739"/>
                  </a:lnTo>
                  <a:lnTo>
                    <a:pt x="58800" y="336549"/>
                  </a:lnTo>
                  <a:lnTo>
                    <a:pt x="38480" y="349249"/>
                  </a:lnTo>
                  <a:lnTo>
                    <a:pt x="31496" y="353059"/>
                  </a:lnTo>
                  <a:lnTo>
                    <a:pt x="59689" y="353059"/>
                  </a:lnTo>
                  <a:lnTo>
                    <a:pt x="65024" y="349249"/>
                  </a:lnTo>
                  <a:lnTo>
                    <a:pt x="70866" y="346709"/>
                  </a:lnTo>
                  <a:lnTo>
                    <a:pt x="73659" y="345439"/>
                  </a:lnTo>
                  <a:lnTo>
                    <a:pt x="78104" y="342899"/>
                  </a:lnTo>
                  <a:lnTo>
                    <a:pt x="81915" y="341629"/>
                  </a:lnTo>
                  <a:lnTo>
                    <a:pt x="107378" y="341629"/>
                  </a:lnTo>
                  <a:lnTo>
                    <a:pt x="106679" y="340359"/>
                  </a:lnTo>
                  <a:lnTo>
                    <a:pt x="98425" y="332739"/>
                  </a:lnTo>
                  <a:lnTo>
                    <a:pt x="93725" y="328929"/>
                  </a:lnTo>
                  <a:lnTo>
                    <a:pt x="83184" y="327659"/>
                  </a:lnTo>
                  <a:close/>
                </a:path>
                <a:path w="436879" h="405129">
                  <a:moveTo>
                    <a:pt x="90804" y="279399"/>
                  </a:moveTo>
                  <a:lnTo>
                    <a:pt x="81406" y="289559"/>
                  </a:lnTo>
                  <a:lnTo>
                    <a:pt x="120015" y="327659"/>
                  </a:lnTo>
                  <a:lnTo>
                    <a:pt x="123190" y="330199"/>
                  </a:lnTo>
                  <a:lnTo>
                    <a:pt x="125349" y="332739"/>
                  </a:lnTo>
                  <a:lnTo>
                    <a:pt x="128777" y="334009"/>
                  </a:lnTo>
                  <a:lnTo>
                    <a:pt x="132079" y="335279"/>
                  </a:lnTo>
                  <a:lnTo>
                    <a:pt x="138683" y="336549"/>
                  </a:lnTo>
                  <a:lnTo>
                    <a:pt x="142367" y="336549"/>
                  </a:lnTo>
                  <a:lnTo>
                    <a:pt x="146430" y="335279"/>
                  </a:lnTo>
                  <a:lnTo>
                    <a:pt x="150622" y="332739"/>
                  </a:lnTo>
                  <a:lnTo>
                    <a:pt x="154304" y="330199"/>
                  </a:lnTo>
                  <a:lnTo>
                    <a:pt x="157606" y="327659"/>
                  </a:lnTo>
                  <a:lnTo>
                    <a:pt x="161396" y="322579"/>
                  </a:lnTo>
                  <a:lnTo>
                    <a:pt x="135508" y="322579"/>
                  </a:lnTo>
                  <a:lnTo>
                    <a:pt x="132460" y="320039"/>
                  </a:lnTo>
                  <a:lnTo>
                    <a:pt x="130301" y="318769"/>
                  </a:lnTo>
                  <a:lnTo>
                    <a:pt x="126746" y="316229"/>
                  </a:lnTo>
                  <a:lnTo>
                    <a:pt x="90804" y="279399"/>
                  </a:lnTo>
                  <a:close/>
                </a:path>
                <a:path w="436879" h="405129">
                  <a:moveTo>
                    <a:pt x="126619" y="243839"/>
                  </a:moveTo>
                  <a:lnTo>
                    <a:pt x="117221" y="253999"/>
                  </a:lnTo>
                  <a:lnTo>
                    <a:pt x="151892" y="288289"/>
                  </a:lnTo>
                  <a:lnTo>
                    <a:pt x="155067" y="292099"/>
                  </a:lnTo>
                  <a:lnTo>
                    <a:pt x="156464" y="295909"/>
                  </a:lnTo>
                  <a:lnTo>
                    <a:pt x="157987" y="299719"/>
                  </a:lnTo>
                  <a:lnTo>
                    <a:pt x="158242" y="303529"/>
                  </a:lnTo>
                  <a:lnTo>
                    <a:pt x="138683" y="322579"/>
                  </a:lnTo>
                  <a:lnTo>
                    <a:pt x="161396" y="322579"/>
                  </a:lnTo>
                  <a:lnTo>
                    <a:pt x="162343" y="321309"/>
                  </a:lnTo>
                  <a:lnTo>
                    <a:pt x="165306" y="314959"/>
                  </a:lnTo>
                  <a:lnTo>
                    <a:pt x="166483" y="307339"/>
                  </a:lnTo>
                  <a:lnTo>
                    <a:pt x="165861" y="299719"/>
                  </a:lnTo>
                  <a:lnTo>
                    <a:pt x="182499" y="299719"/>
                  </a:lnTo>
                  <a:lnTo>
                    <a:pt x="126619" y="243839"/>
                  </a:lnTo>
                  <a:close/>
                </a:path>
                <a:path w="436879" h="405129">
                  <a:moveTo>
                    <a:pt x="62166" y="309879"/>
                  </a:moveTo>
                  <a:lnTo>
                    <a:pt x="46735" y="309879"/>
                  </a:lnTo>
                  <a:lnTo>
                    <a:pt x="52197" y="311149"/>
                  </a:lnTo>
                  <a:lnTo>
                    <a:pt x="57657" y="314959"/>
                  </a:lnTo>
                  <a:lnTo>
                    <a:pt x="62166" y="309879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1" y="299719"/>
                  </a:lnTo>
                  <a:lnTo>
                    <a:pt x="174117" y="308609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89"/>
                  </a:moveTo>
                  <a:lnTo>
                    <a:pt x="119379" y="208279"/>
                  </a:lnTo>
                  <a:lnTo>
                    <a:pt x="196469" y="285749"/>
                  </a:lnTo>
                  <a:lnTo>
                    <a:pt x="205994" y="276859"/>
                  </a:lnTo>
                  <a:lnTo>
                    <a:pt x="128904" y="199389"/>
                  </a:lnTo>
                  <a:close/>
                </a:path>
                <a:path w="436879" h="405129">
                  <a:moveTo>
                    <a:pt x="153924" y="173989"/>
                  </a:moveTo>
                  <a:lnTo>
                    <a:pt x="144399" y="184149"/>
                  </a:lnTo>
                  <a:lnTo>
                    <a:pt x="221615" y="260349"/>
                  </a:lnTo>
                  <a:lnTo>
                    <a:pt x="231012" y="251459"/>
                  </a:lnTo>
                  <a:lnTo>
                    <a:pt x="208915" y="228599"/>
                  </a:lnTo>
                  <a:lnTo>
                    <a:pt x="209118" y="218439"/>
                  </a:lnTo>
                  <a:lnTo>
                    <a:pt x="197866" y="218439"/>
                  </a:lnTo>
                  <a:lnTo>
                    <a:pt x="153924" y="173989"/>
                  </a:lnTo>
                  <a:close/>
                </a:path>
                <a:path w="436879" h="405129">
                  <a:moveTo>
                    <a:pt x="266544" y="215899"/>
                  </a:moveTo>
                  <a:lnTo>
                    <a:pt x="209169" y="215899"/>
                  </a:lnTo>
                  <a:lnTo>
                    <a:pt x="256158" y="226059"/>
                  </a:lnTo>
                  <a:lnTo>
                    <a:pt x="266544" y="215899"/>
                  </a:lnTo>
                  <a:close/>
                </a:path>
                <a:path w="436879" h="405129">
                  <a:moveTo>
                    <a:pt x="209803" y="161289"/>
                  </a:moveTo>
                  <a:lnTo>
                    <a:pt x="197611" y="172719"/>
                  </a:lnTo>
                  <a:lnTo>
                    <a:pt x="197866" y="218439"/>
                  </a:lnTo>
                  <a:lnTo>
                    <a:pt x="209118" y="218439"/>
                  </a:lnTo>
                  <a:lnTo>
                    <a:pt x="209169" y="215899"/>
                  </a:lnTo>
                  <a:lnTo>
                    <a:pt x="266544" y="215899"/>
                  </a:lnTo>
                  <a:lnTo>
                    <a:pt x="267843" y="214629"/>
                  </a:lnTo>
                  <a:lnTo>
                    <a:pt x="209169" y="203199"/>
                  </a:lnTo>
                  <a:lnTo>
                    <a:pt x="209803" y="161289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3" y="128269"/>
                  </a:lnTo>
                  <a:lnTo>
                    <a:pt x="269367" y="129539"/>
                  </a:lnTo>
                  <a:lnTo>
                    <a:pt x="273557" y="133349"/>
                  </a:lnTo>
                  <a:lnTo>
                    <a:pt x="274320" y="134619"/>
                  </a:lnTo>
                  <a:lnTo>
                    <a:pt x="275590" y="135889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58699" y="160019"/>
                  </a:lnTo>
                  <a:lnTo>
                    <a:pt x="256412" y="163829"/>
                  </a:lnTo>
                  <a:lnTo>
                    <a:pt x="255016" y="166369"/>
                  </a:lnTo>
                  <a:lnTo>
                    <a:pt x="253110" y="168909"/>
                  </a:lnTo>
                  <a:lnTo>
                    <a:pt x="251968" y="172719"/>
                  </a:lnTo>
                  <a:lnTo>
                    <a:pt x="251332" y="176529"/>
                  </a:lnTo>
                  <a:lnTo>
                    <a:pt x="250571" y="179069"/>
                  </a:lnTo>
                  <a:lnTo>
                    <a:pt x="250825" y="182879"/>
                  </a:lnTo>
                  <a:lnTo>
                    <a:pt x="252856" y="189229"/>
                  </a:lnTo>
                  <a:lnTo>
                    <a:pt x="254761" y="193039"/>
                  </a:lnTo>
                  <a:lnTo>
                    <a:pt x="257428" y="195579"/>
                  </a:lnTo>
                  <a:lnTo>
                    <a:pt x="262127" y="200659"/>
                  </a:lnTo>
                  <a:lnTo>
                    <a:pt x="267589" y="201929"/>
                  </a:lnTo>
                  <a:lnTo>
                    <a:pt x="280161" y="201929"/>
                  </a:lnTo>
                  <a:lnTo>
                    <a:pt x="286384" y="198119"/>
                  </a:lnTo>
                  <a:lnTo>
                    <a:pt x="296291" y="189229"/>
                  </a:lnTo>
                  <a:lnTo>
                    <a:pt x="272923" y="189229"/>
                  </a:lnTo>
                  <a:lnTo>
                    <a:pt x="269875" y="187959"/>
                  </a:lnTo>
                  <a:lnTo>
                    <a:pt x="265683" y="182879"/>
                  </a:lnTo>
                  <a:lnTo>
                    <a:pt x="264541" y="181609"/>
                  </a:lnTo>
                  <a:lnTo>
                    <a:pt x="264159" y="179069"/>
                  </a:lnTo>
                  <a:lnTo>
                    <a:pt x="263651" y="176529"/>
                  </a:lnTo>
                  <a:lnTo>
                    <a:pt x="263905" y="175259"/>
                  </a:lnTo>
                  <a:lnTo>
                    <a:pt x="265683" y="170179"/>
                  </a:lnTo>
                  <a:lnTo>
                    <a:pt x="267843" y="166369"/>
                  </a:lnTo>
                  <a:lnTo>
                    <a:pt x="276986" y="154939"/>
                  </a:lnTo>
                  <a:lnTo>
                    <a:pt x="281050" y="148589"/>
                  </a:lnTo>
                  <a:lnTo>
                    <a:pt x="283082" y="143509"/>
                  </a:lnTo>
                  <a:lnTo>
                    <a:pt x="302259" y="143509"/>
                  </a:lnTo>
                  <a:lnTo>
                    <a:pt x="297179" y="138429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59" y="143509"/>
                  </a:moveTo>
                  <a:lnTo>
                    <a:pt x="283082" y="143509"/>
                  </a:lnTo>
                  <a:lnTo>
                    <a:pt x="290702" y="151129"/>
                  </a:lnTo>
                  <a:lnTo>
                    <a:pt x="293370" y="154939"/>
                  </a:lnTo>
                  <a:lnTo>
                    <a:pt x="294385" y="157479"/>
                  </a:lnTo>
                  <a:lnTo>
                    <a:pt x="295909" y="162559"/>
                  </a:lnTo>
                  <a:lnTo>
                    <a:pt x="296036" y="166369"/>
                  </a:lnTo>
                  <a:lnTo>
                    <a:pt x="294767" y="170179"/>
                  </a:lnTo>
                  <a:lnTo>
                    <a:pt x="293497" y="175259"/>
                  </a:lnTo>
                  <a:lnTo>
                    <a:pt x="291083" y="179069"/>
                  </a:lnTo>
                  <a:lnTo>
                    <a:pt x="283718" y="186689"/>
                  </a:lnTo>
                  <a:lnTo>
                    <a:pt x="280034" y="187959"/>
                  </a:lnTo>
                  <a:lnTo>
                    <a:pt x="272923" y="189229"/>
                  </a:lnTo>
                  <a:lnTo>
                    <a:pt x="296291" y="189229"/>
                  </a:lnTo>
                  <a:lnTo>
                    <a:pt x="304926" y="163829"/>
                  </a:lnTo>
                  <a:lnTo>
                    <a:pt x="318706" y="163829"/>
                  </a:lnTo>
                  <a:lnTo>
                    <a:pt x="323596" y="158749"/>
                  </a:lnTo>
                  <a:lnTo>
                    <a:pt x="320294" y="157479"/>
                  </a:lnTo>
                  <a:lnTo>
                    <a:pt x="317246" y="156209"/>
                  </a:lnTo>
                  <a:lnTo>
                    <a:pt x="314578" y="154939"/>
                  </a:lnTo>
                  <a:lnTo>
                    <a:pt x="311784" y="152399"/>
                  </a:lnTo>
                  <a:lnTo>
                    <a:pt x="306070" y="147319"/>
                  </a:lnTo>
                  <a:lnTo>
                    <a:pt x="302259" y="143509"/>
                  </a:lnTo>
                  <a:close/>
                </a:path>
                <a:path w="436879" h="405129">
                  <a:moveTo>
                    <a:pt x="262890" y="113029"/>
                  </a:moveTo>
                  <a:lnTo>
                    <a:pt x="259333" y="114299"/>
                  </a:lnTo>
                  <a:lnTo>
                    <a:pt x="255143" y="116839"/>
                  </a:lnTo>
                  <a:lnTo>
                    <a:pt x="251078" y="118109"/>
                  </a:lnTo>
                  <a:lnTo>
                    <a:pt x="227965" y="151129"/>
                  </a:lnTo>
                  <a:lnTo>
                    <a:pt x="228980" y="158749"/>
                  </a:lnTo>
                  <a:lnTo>
                    <a:pt x="230758" y="163829"/>
                  </a:lnTo>
                  <a:lnTo>
                    <a:pt x="233933" y="168909"/>
                  </a:lnTo>
                  <a:lnTo>
                    <a:pt x="244348" y="161289"/>
                  </a:lnTo>
                  <a:lnTo>
                    <a:pt x="241426" y="156209"/>
                  </a:lnTo>
                  <a:lnTo>
                    <a:pt x="240283" y="151129"/>
                  </a:lnTo>
                  <a:lnTo>
                    <a:pt x="240792" y="147319"/>
                  </a:lnTo>
                  <a:lnTo>
                    <a:pt x="241426" y="143509"/>
                  </a:lnTo>
                  <a:lnTo>
                    <a:pt x="243840" y="139699"/>
                  </a:lnTo>
                  <a:lnTo>
                    <a:pt x="248411" y="135889"/>
                  </a:lnTo>
                  <a:lnTo>
                    <a:pt x="253110" y="130809"/>
                  </a:lnTo>
                  <a:lnTo>
                    <a:pt x="257809" y="128269"/>
                  </a:lnTo>
                  <a:lnTo>
                    <a:pt x="287121" y="128269"/>
                  </a:lnTo>
                  <a:lnTo>
                    <a:pt x="284606" y="125729"/>
                  </a:lnTo>
                  <a:lnTo>
                    <a:pt x="280416" y="121919"/>
                  </a:lnTo>
                  <a:lnTo>
                    <a:pt x="277368" y="119379"/>
                  </a:lnTo>
                  <a:lnTo>
                    <a:pt x="275335" y="118109"/>
                  </a:lnTo>
                  <a:lnTo>
                    <a:pt x="272287" y="115569"/>
                  </a:lnTo>
                  <a:lnTo>
                    <a:pt x="269112" y="114299"/>
                  </a:lnTo>
                  <a:lnTo>
                    <a:pt x="266065" y="114299"/>
                  </a:lnTo>
                  <a:lnTo>
                    <a:pt x="262890" y="113029"/>
                  </a:lnTo>
                  <a:close/>
                </a:path>
                <a:path w="436879" h="405129">
                  <a:moveTo>
                    <a:pt x="318706" y="163829"/>
                  </a:moveTo>
                  <a:lnTo>
                    <a:pt x="304926" y="163829"/>
                  </a:lnTo>
                  <a:lnTo>
                    <a:pt x="307848" y="166369"/>
                  </a:lnTo>
                  <a:lnTo>
                    <a:pt x="310769" y="167639"/>
                  </a:lnTo>
                  <a:lnTo>
                    <a:pt x="313817" y="168909"/>
                  </a:lnTo>
                  <a:lnTo>
                    <a:pt x="318706" y="163829"/>
                  </a:lnTo>
                  <a:close/>
                </a:path>
                <a:path w="436879" h="405129">
                  <a:moveTo>
                    <a:pt x="283082" y="87629"/>
                  </a:moveTo>
                  <a:lnTo>
                    <a:pt x="273050" y="97789"/>
                  </a:lnTo>
                  <a:lnTo>
                    <a:pt x="350139" y="132079"/>
                  </a:lnTo>
                  <a:lnTo>
                    <a:pt x="359028" y="123189"/>
                  </a:lnTo>
                  <a:lnTo>
                    <a:pt x="356139" y="116839"/>
                  </a:lnTo>
                  <a:lnTo>
                    <a:pt x="343407" y="116839"/>
                  </a:lnTo>
                  <a:lnTo>
                    <a:pt x="338327" y="114299"/>
                  </a:lnTo>
                  <a:lnTo>
                    <a:pt x="333375" y="111759"/>
                  </a:lnTo>
                  <a:lnTo>
                    <a:pt x="283082" y="87629"/>
                  </a:lnTo>
                  <a:close/>
                </a:path>
                <a:path w="436879" h="405129">
                  <a:moveTo>
                    <a:pt x="324357" y="46989"/>
                  </a:moveTo>
                  <a:lnTo>
                    <a:pt x="314578" y="55879"/>
                  </a:lnTo>
                  <a:lnTo>
                    <a:pt x="336296" y="102869"/>
                  </a:lnTo>
                  <a:lnTo>
                    <a:pt x="338835" y="107949"/>
                  </a:lnTo>
                  <a:lnTo>
                    <a:pt x="341249" y="113029"/>
                  </a:lnTo>
                  <a:lnTo>
                    <a:pt x="343407" y="116839"/>
                  </a:lnTo>
                  <a:lnTo>
                    <a:pt x="356139" y="116839"/>
                  </a:lnTo>
                  <a:lnTo>
                    <a:pt x="324357" y="46989"/>
                  </a:lnTo>
                  <a:close/>
                </a:path>
                <a:path w="436879" h="405129">
                  <a:moveTo>
                    <a:pt x="400278" y="15239"/>
                  </a:moveTo>
                  <a:lnTo>
                    <a:pt x="378841" y="15239"/>
                  </a:lnTo>
                  <a:lnTo>
                    <a:pt x="382524" y="16509"/>
                  </a:lnTo>
                  <a:lnTo>
                    <a:pt x="386715" y="20319"/>
                  </a:lnTo>
                  <a:lnTo>
                    <a:pt x="387476" y="21589"/>
                  </a:lnTo>
                  <a:lnTo>
                    <a:pt x="388747" y="22859"/>
                  </a:lnTo>
                  <a:lnTo>
                    <a:pt x="386460" y="27939"/>
                  </a:lnTo>
                  <a:lnTo>
                    <a:pt x="381889" y="34289"/>
                  </a:lnTo>
                  <a:lnTo>
                    <a:pt x="371855" y="46989"/>
                  </a:lnTo>
                  <a:lnTo>
                    <a:pt x="369443" y="50799"/>
                  </a:lnTo>
                  <a:lnTo>
                    <a:pt x="368173" y="53339"/>
                  </a:lnTo>
                  <a:lnTo>
                    <a:pt x="366268" y="55879"/>
                  </a:lnTo>
                  <a:lnTo>
                    <a:pt x="364362" y="62229"/>
                  </a:lnTo>
                  <a:lnTo>
                    <a:pt x="363727" y="66039"/>
                  </a:lnTo>
                  <a:lnTo>
                    <a:pt x="363981" y="69849"/>
                  </a:lnTo>
                  <a:lnTo>
                    <a:pt x="366014" y="76199"/>
                  </a:lnTo>
                  <a:lnTo>
                    <a:pt x="367919" y="80009"/>
                  </a:lnTo>
                  <a:lnTo>
                    <a:pt x="370585" y="82549"/>
                  </a:lnTo>
                  <a:lnTo>
                    <a:pt x="375284" y="87629"/>
                  </a:lnTo>
                  <a:lnTo>
                    <a:pt x="380746" y="88899"/>
                  </a:lnTo>
                  <a:lnTo>
                    <a:pt x="393319" y="88899"/>
                  </a:lnTo>
                  <a:lnTo>
                    <a:pt x="399542" y="85089"/>
                  </a:lnTo>
                  <a:lnTo>
                    <a:pt x="408209" y="76199"/>
                  </a:lnTo>
                  <a:lnTo>
                    <a:pt x="386079" y="76199"/>
                  </a:lnTo>
                  <a:lnTo>
                    <a:pt x="383031" y="74929"/>
                  </a:lnTo>
                  <a:lnTo>
                    <a:pt x="378841" y="69849"/>
                  </a:lnTo>
                  <a:lnTo>
                    <a:pt x="377698" y="68579"/>
                  </a:lnTo>
                  <a:lnTo>
                    <a:pt x="377317" y="66039"/>
                  </a:lnTo>
                  <a:lnTo>
                    <a:pt x="376808" y="63499"/>
                  </a:lnTo>
                  <a:lnTo>
                    <a:pt x="377062" y="62229"/>
                  </a:lnTo>
                  <a:lnTo>
                    <a:pt x="378841" y="57149"/>
                  </a:lnTo>
                  <a:lnTo>
                    <a:pt x="381000" y="53339"/>
                  </a:lnTo>
                  <a:lnTo>
                    <a:pt x="390144" y="41909"/>
                  </a:lnTo>
                  <a:lnTo>
                    <a:pt x="394207" y="35559"/>
                  </a:lnTo>
                  <a:lnTo>
                    <a:pt x="396240" y="30479"/>
                  </a:lnTo>
                  <a:lnTo>
                    <a:pt x="415416" y="30479"/>
                  </a:lnTo>
                  <a:lnTo>
                    <a:pt x="410336" y="25399"/>
                  </a:lnTo>
                  <a:lnTo>
                    <a:pt x="400278" y="15239"/>
                  </a:lnTo>
                  <a:close/>
                </a:path>
                <a:path w="436879" h="405129">
                  <a:moveTo>
                    <a:pt x="415416" y="30479"/>
                  </a:moveTo>
                  <a:lnTo>
                    <a:pt x="396240" y="30479"/>
                  </a:lnTo>
                  <a:lnTo>
                    <a:pt x="403859" y="38099"/>
                  </a:lnTo>
                  <a:lnTo>
                    <a:pt x="406526" y="41909"/>
                  </a:lnTo>
                  <a:lnTo>
                    <a:pt x="409067" y="48259"/>
                  </a:lnTo>
                  <a:lnTo>
                    <a:pt x="409194" y="53339"/>
                  </a:lnTo>
                  <a:lnTo>
                    <a:pt x="406653" y="62229"/>
                  </a:lnTo>
                  <a:lnTo>
                    <a:pt x="404241" y="66039"/>
                  </a:lnTo>
                  <a:lnTo>
                    <a:pt x="396875" y="73659"/>
                  </a:lnTo>
                  <a:lnTo>
                    <a:pt x="393192" y="74929"/>
                  </a:lnTo>
                  <a:lnTo>
                    <a:pt x="386079" y="76199"/>
                  </a:lnTo>
                  <a:lnTo>
                    <a:pt x="408209" y="76199"/>
                  </a:lnTo>
                  <a:lnTo>
                    <a:pt x="418083" y="50799"/>
                  </a:lnTo>
                  <a:lnTo>
                    <a:pt x="431800" y="50799"/>
                  </a:lnTo>
                  <a:lnTo>
                    <a:pt x="436752" y="45719"/>
                  </a:lnTo>
                  <a:lnTo>
                    <a:pt x="433450" y="44449"/>
                  </a:lnTo>
                  <a:lnTo>
                    <a:pt x="430402" y="43179"/>
                  </a:lnTo>
                  <a:lnTo>
                    <a:pt x="427735" y="41909"/>
                  </a:lnTo>
                  <a:lnTo>
                    <a:pt x="424942" y="39369"/>
                  </a:lnTo>
                  <a:lnTo>
                    <a:pt x="419226" y="34289"/>
                  </a:lnTo>
                  <a:lnTo>
                    <a:pt x="415416" y="30479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09"/>
                  </a:lnTo>
                  <a:lnTo>
                    <a:pt x="364235" y="5079"/>
                  </a:lnTo>
                  <a:lnTo>
                    <a:pt x="359791" y="8889"/>
                  </a:lnTo>
                  <a:lnTo>
                    <a:pt x="355092" y="12699"/>
                  </a:lnTo>
                  <a:lnTo>
                    <a:pt x="350266" y="17779"/>
                  </a:lnTo>
                  <a:lnTo>
                    <a:pt x="346709" y="22859"/>
                  </a:lnTo>
                  <a:lnTo>
                    <a:pt x="344297" y="27939"/>
                  </a:lnTo>
                  <a:lnTo>
                    <a:pt x="342010" y="33019"/>
                  </a:lnTo>
                  <a:lnTo>
                    <a:pt x="341122" y="36829"/>
                  </a:lnTo>
                  <a:lnTo>
                    <a:pt x="342137" y="45719"/>
                  </a:lnTo>
                  <a:lnTo>
                    <a:pt x="343916" y="50799"/>
                  </a:lnTo>
                  <a:lnTo>
                    <a:pt x="347091" y="55879"/>
                  </a:lnTo>
                  <a:lnTo>
                    <a:pt x="357504" y="46989"/>
                  </a:lnTo>
                  <a:lnTo>
                    <a:pt x="354583" y="43179"/>
                  </a:lnTo>
                  <a:lnTo>
                    <a:pt x="353441" y="38099"/>
                  </a:lnTo>
                  <a:lnTo>
                    <a:pt x="370967" y="15239"/>
                  </a:lnTo>
                  <a:lnTo>
                    <a:pt x="400278" y="15239"/>
                  </a:lnTo>
                  <a:lnTo>
                    <a:pt x="397764" y="12699"/>
                  </a:lnTo>
                  <a:lnTo>
                    <a:pt x="393573" y="8889"/>
                  </a:lnTo>
                  <a:lnTo>
                    <a:pt x="390525" y="5079"/>
                  </a:lnTo>
                  <a:lnTo>
                    <a:pt x="388493" y="3809"/>
                  </a:lnTo>
                  <a:lnTo>
                    <a:pt x="385445" y="2539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799"/>
                  </a:moveTo>
                  <a:lnTo>
                    <a:pt x="418083" y="50799"/>
                  </a:lnTo>
                  <a:lnTo>
                    <a:pt x="421004" y="53339"/>
                  </a:lnTo>
                  <a:lnTo>
                    <a:pt x="426847" y="55879"/>
                  </a:lnTo>
                  <a:lnTo>
                    <a:pt x="431800" y="5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1214675" y="1066330"/>
              <a:ext cx="6297088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Pääomatulot keskimäärin kunnittain Etelä-Savossa 2016 - 2017,</a:t>
              </a:r>
              <a:r>
                <a:rPr sz="1368" b="1" spc="17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3949622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949622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452107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452107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3827339" y="1609637"/>
              <a:ext cx="1086529" cy="166637"/>
            </a:xfrm>
            <a:prstGeom prst="rect">
              <a:avLst/>
            </a:prstGeom>
            <a:ln w="9524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766630" y="3051511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32" y="0"/>
                  </a:lnTo>
                </a:path>
              </a:pathLst>
            </a:custGeom>
            <a:ln w="19050">
              <a:solidFill>
                <a:srgbClr val="6CA6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90143" y="5045815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165735" y="47243"/>
                  </a:lnTo>
                  <a:lnTo>
                    <a:pt x="0" y="201040"/>
                  </a:lnTo>
                  <a:lnTo>
                    <a:pt x="87756" y="295782"/>
                  </a:lnTo>
                  <a:lnTo>
                    <a:pt x="253491" y="141986"/>
                  </a:lnTo>
                  <a:lnTo>
                    <a:pt x="299210" y="141986"/>
                  </a:lnTo>
                  <a:lnTo>
                    <a:pt x="304291" y="6857"/>
                  </a:lnTo>
                  <a:lnTo>
                    <a:pt x="121919" y="0"/>
                  </a:lnTo>
                  <a:close/>
                </a:path>
                <a:path w="304800" h="295910">
                  <a:moveTo>
                    <a:pt x="299210" y="141986"/>
                  </a:moveTo>
                  <a:lnTo>
                    <a:pt x="253491" y="141986"/>
                  </a:lnTo>
                  <a:lnTo>
                    <a:pt x="297433" y="189230"/>
                  </a:lnTo>
                  <a:lnTo>
                    <a:pt x="299210" y="141986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190143" y="5045815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304291" y="6857"/>
                  </a:lnTo>
                  <a:lnTo>
                    <a:pt x="297433" y="189230"/>
                  </a:lnTo>
                  <a:lnTo>
                    <a:pt x="253491" y="141986"/>
                  </a:lnTo>
                  <a:lnTo>
                    <a:pt x="87756" y="295782"/>
                  </a:lnTo>
                  <a:lnTo>
                    <a:pt x="0" y="201040"/>
                  </a:lnTo>
                  <a:lnTo>
                    <a:pt x="165735" y="47243"/>
                  </a:lnTo>
                  <a:lnTo>
                    <a:pt x="121919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9B5EF76F-EC1B-4570-B482-48E73E677E8C}"/>
              </a:ext>
            </a:extLst>
          </p:cNvPr>
          <p:cNvGrpSpPr/>
          <p:nvPr/>
        </p:nvGrpSpPr>
        <p:grpSpPr>
          <a:xfrm>
            <a:off x="467544" y="620688"/>
            <a:ext cx="8041898" cy="4753295"/>
            <a:chOff x="200516" y="1106728"/>
            <a:chExt cx="8041898" cy="4753295"/>
          </a:xfrm>
        </p:grpSpPr>
        <p:sp>
          <p:nvSpPr>
            <p:cNvPr id="2" name="object 2"/>
            <p:cNvSpPr/>
            <p:nvPr/>
          </p:nvSpPr>
          <p:spPr>
            <a:xfrm>
              <a:off x="484078" y="5117599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21159" y="4523348"/>
              <a:ext cx="6621255" cy="0"/>
            </a:xfrm>
            <a:custGeom>
              <a:avLst/>
              <a:gdLst/>
              <a:ahLst/>
              <a:cxnLst/>
              <a:rect l="l" t="t" r="r" b="b"/>
              <a:pathLst>
                <a:path w="7743190">
                  <a:moveTo>
                    <a:pt x="0" y="0"/>
                  </a:moveTo>
                  <a:lnTo>
                    <a:pt x="774268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5368" y="4523348"/>
              <a:ext cx="582631" cy="0"/>
            </a:xfrm>
            <a:custGeom>
              <a:avLst/>
              <a:gdLst/>
              <a:ahLst/>
              <a:cxnLst/>
              <a:rect l="l" t="t" r="r" b="b"/>
              <a:pathLst>
                <a:path w="681355">
                  <a:moveTo>
                    <a:pt x="0" y="0"/>
                  </a:moveTo>
                  <a:lnTo>
                    <a:pt x="6812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078" y="4523348"/>
              <a:ext cx="88508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63248" y="3930400"/>
              <a:ext cx="4579059" cy="0"/>
            </a:xfrm>
            <a:custGeom>
              <a:avLst/>
              <a:gdLst/>
              <a:ahLst/>
              <a:cxnLst/>
              <a:rect l="l" t="t" r="r" b="b"/>
              <a:pathLst>
                <a:path w="5354955">
                  <a:moveTo>
                    <a:pt x="0" y="0"/>
                  </a:moveTo>
                  <a:lnTo>
                    <a:pt x="535457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1159" y="3930400"/>
              <a:ext cx="1809252" cy="0"/>
            </a:xfrm>
            <a:custGeom>
              <a:avLst/>
              <a:gdLst/>
              <a:ahLst/>
              <a:cxnLst/>
              <a:rect l="l" t="t" r="r" b="b"/>
              <a:pathLst>
                <a:path w="2115820">
                  <a:moveTo>
                    <a:pt x="0" y="0"/>
                  </a:moveTo>
                  <a:lnTo>
                    <a:pt x="2115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3263" y="39304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5367" y="39304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4078" y="3930400"/>
              <a:ext cx="88508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38223" y="3336148"/>
              <a:ext cx="904083" cy="0"/>
            </a:xfrm>
            <a:custGeom>
              <a:avLst/>
              <a:gdLst/>
              <a:ahLst/>
              <a:cxnLst/>
              <a:rect l="l" t="t" r="r" b="b"/>
              <a:pathLst>
                <a:path w="1057275">
                  <a:moveTo>
                    <a:pt x="0" y="0"/>
                  </a:moveTo>
                  <a:lnTo>
                    <a:pt x="10568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04030" y="3336148"/>
              <a:ext cx="1400922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16383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88239" y="3336148"/>
              <a:ext cx="582631" cy="0"/>
            </a:xfrm>
            <a:custGeom>
              <a:avLst/>
              <a:gdLst/>
              <a:ahLst/>
              <a:cxnLst/>
              <a:rect l="l" t="t" r="r" b="b"/>
              <a:pathLst>
                <a:path w="681354">
                  <a:moveTo>
                    <a:pt x="0" y="0"/>
                  </a:moveTo>
                  <a:lnTo>
                    <a:pt x="681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63248" y="3336148"/>
              <a:ext cx="992048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5351" y="3336148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30359" y="3336148"/>
              <a:ext cx="990419" cy="0"/>
            </a:xfrm>
            <a:custGeom>
              <a:avLst/>
              <a:gdLst/>
              <a:ahLst/>
              <a:cxnLst/>
              <a:rect l="l" t="t" r="r" b="b"/>
              <a:pathLst>
                <a:path w="1158239">
                  <a:moveTo>
                    <a:pt x="0" y="0"/>
                  </a:moveTo>
                  <a:lnTo>
                    <a:pt x="11582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21159" y="3336148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3263" y="3336148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5367" y="3336148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4078" y="3336148"/>
              <a:ext cx="88508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54015" y="2743200"/>
              <a:ext cx="87965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46119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38222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29022" y="2743200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7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21126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4031" y="2743200"/>
              <a:ext cx="584260" cy="0"/>
            </a:xfrm>
            <a:custGeom>
              <a:avLst/>
              <a:gdLst/>
              <a:ahLst/>
              <a:cxnLst/>
              <a:rect l="l" t="t" r="r" b="b"/>
              <a:pathLst>
                <a:path w="683259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96134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88238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71144" y="2743200"/>
              <a:ext cx="584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63247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55351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46150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38255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30359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21159" y="2743200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13263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5367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4078" y="2743200"/>
              <a:ext cx="88508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4078" y="1555240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4078" y="1555241"/>
              <a:ext cx="7758282" cy="3562576"/>
            </a:xfrm>
            <a:custGeom>
              <a:avLst/>
              <a:gdLst/>
              <a:ahLst/>
              <a:cxnLst/>
              <a:rect l="l" t="t" r="r" b="b"/>
              <a:pathLst>
                <a:path w="9072880" h="4166235">
                  <a:moveTo>
                    <a:pt x="0" y="4165980"/>
                  </a:moveTo>
                  <a:lnTo>
                    <a:pt x="9072372" y="416598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416598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2097" y="2148949"/>
              <a:ext cx="233487" cy="2814875"/>
            </a:xfrm>
            <a:custGeom>
              <a:avLst/>
              <a:gdLst/>
              <a:ahLst/>
              <a:cxnLst/>
              <a:rect l="l" t="t" r="r" b="b"/>
              <a:pathLst>
                <a:path w="273050" h="3291840">
                  <a:moveTo>
                    <a:pt x="272795" y="0"/>
                  </a:moveTo>
                  <a:lnTo>
                    <a:pt x="0" y="0"/>
                  </a:lnTo>
                  <a:lnTo>
                    <a:pt x="0" y="3291840"/>
                  </a:lnTo>
                  <a:lnTo>
                    <a:pt x="272795" y="3291840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79993" y="2148948"/>
              <a:ext cx="233487" cy="2078577"/>
            </a:xfrm>
            <a:custGeom>
              <a:avLst/>
              <a:gdLst/>
              <a:ahLst/>
              <a:cxnLst/>
              <a:rect l="l" t="t" r="r" b="b"/>
              <a:pathLst>
                <a:path w="273050" h="2430779">
                  <a:moveTo>
                    <a:pt x="272796" y="0"/>
                  </a:moveTo>
                  <a:lnTo>
                    <a:pt x="0" y="0"/>
                  </a:lnTo>
                  <a:lnTo>
                    <a:pt x="0" y="2430780"/>
                  </a:lnTo>
                  <a:lnTo>
                    <a:pt x="272796" y="2430780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87890" y="2148949"/>
              <a:ext cx="233487" cy="2588447"/>
            </a:xfrm>
            <a:custGeom>
              <a:avLst/>
              <a:gdLst/>
              <a:ahLst/>
              <a:cxnLst/>
              <a:rect l="l" t="t" r="r" b="b"/>
              <a:pathLst>
                <a:path w="273050" h="3027045">
                  <a:moveTo>
                    <a:pt x="272796" y="0"/>
                  </a:moveTo>
                  <a:lnTo>
                    <a:pt x="0" y="0"/>
                  </a:lnTo>
                  <a:lnTo>
                    <a:pt x="0" y="3026664"/>
                  </a:lnTo>
                  <a:lnTo>
                    <a:pt x="272796" y="302666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97088" y="2148949"/>
              <a:ext cx="233487" cy="1247255"/>
            </a:xfrm>
            <a:custGeom>
              <a:avLst/>
              <a:gdLst/>
              <a:ahLst/>
              <a:cxnLst/>
              <a:rect l="l" t="t" r="r" b="b"/>
              <a:pathLst>
                <a:path w="273050" h="1458595">
                  <a:moveTo>
                    <a:pt x="272796" y="0"/>
                  </a:moveTo>
                  <a:lnTo>
                    <a:pt x="0" y="0"/>
                  </a:lnTo>
                  <a:lnTo>
                    <a:pt x="0" y="1458467"/>
                  </a:lnTo>
                  <a:lnTo>
                    <a:pt x="272796" y="1458467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04985" y="2148948"/>
              <a:ext cx="233487" cy="938292"/>
            </a:xfrm>
            <a:custGeom>
              <a:avLst/>
              <a:gdLst/>
              <a:ahLst/>
              <a:cxnLst/>
              <a:rect l="l" t="t" r="r" b="b"/>
              <a:pathLst>
                <a:path w="273050" h="1097279">
                  <a:moveTo>
                    <a:pt x="272796" y="0"/>
                  </a:moveTo>
                  <a:lnTo>
                    <a:pt x="0" y="0"/>
                  </a:lnTo>
                  <a:lnTo>
                    <a:pt x="0" y="1097279"/>
                  </a:lnTo>
                  <a:lnTo>
                    <a:pt x="272796" y="109727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12882" y="2148948"/>
              <a:ext cx="233487" cy="796570"/>
            </a:xfrm>
            <a:custGeom>
              <a:avLst/>
              <a:gdLst/>
              <a:ahLst/>
              <a:cxnLst/>
              <a:rect l="l" t="t" r="r" b="b"/>
              <a:pathLst>
                <a:path w="273050" h="931544">
                  <a:moveTo>
                    <a:pt x="272795" y="0"/>
                  </a:moveTo>
                  <a:lnTo>
                    <a:pt x="0" y="0"/>
                  </a:lnTo>
                  <a:lnTo>
                    <a:pt x="0" y="931163"/>
                  </a:lnTo>
                  <a:lnTo>
                    <a:pt x="272795" y="931163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20778" y="2148949"/>
              <a:ext cx="234573" cy="1568163"/>
            </a:xfrm>
            <a:custGeom>
              <a:avLst/>
              <a:gdLst/>
              <a:ahLst/>
              <a:cxnLst/>
              <a:rect l="l" t="t" r="r" b="b"/>
              <a:pathLst>
                <a:path w="274320" h="1833879">
                  <a:moveTo>
                    <a:pt x="274319" y="0"/>
                  </a:moveTo>
                  <a:lnTo>
                    <a:pt x="0" y="0"/>
                  </a:lnTo>
                  <a:lnTo>
                    <a:pt x="0" y="1833372"/>
                  </a:lnTo>
                  <a:lnTo>
                    <a:pt x="274319" y="1833372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29977" y="2148949"/>
              <a:ext cx="233487" cy="1983553"/>
            </a:xfrm>
            <a:custGeom>
              <a:avLst/>
              <a:gdLst/>
              <a:ahLst/>
              <a:cxnLst/>
              <a:rect l="l" t="t" r="r" b="b"/>
              <a:pathLst>
                <a:path w="273050" h="2319654">
                  <a:moveTo>
                    <a:pt x="272796" y="0"/>
                  </a:moveTo>
                  <a:lnTo>
                    <a:pt x="0" y="0"/>
                  </a:lnTo>
                  <a:lnTo>
                    <a:pt x="0" y="2319528"/>
                  </a:lnTo>
                  <a:lnTo>
                    <a:pt x="272796" y="2319528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37873" y="2148949"/>
              <a:ext cx="233487" cy="664623"/>
            </a:xfrm>
            <a:custGeom>
              <a:avLst/>
              <a:gdLst/>
              <a:ahLst/>
              <a:cxnLst/>
              <a:rect l="l" t="t" r="r" b="b"/>
              <a:pathLst>
                <a:path w="273050" h="777239">
                  <a:moveTo>
                    <a:pt x="272796" y="0"/>
                  </a:moveTo>
                  <a:lnTo>
                    <a:pt x="0" y="0"/>
                  </a:lnTo>
                  <a:lnTo>
                    <a:pt x="0" y="777239"/>
                  </a:lnTo>
                  <a:lnTo>
                    <a:pt x="272796" y="77723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45769" y="2148948"/>
              <a:ext cx="233487" cy="403987"/>
            </a:xfrm>
            <a:custGeom>
              <a:avLst/>
              <a:gdLst/>
              <a:ahLst/>
              <a:cxnLst/>
              <a:rect l="l" t="t" r="r" b="b"/>
              <a:pathLst>
                <a:path w="273050" h="472439">
                  <a:moveTo>
                    <a:pt x="272796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272796" y="47243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54969" y="2148949"/>
              <a:ext cx="233487" cy="1568163"/>
            </a:xfrm>
            <a:custGeom>
              <a:avLst/>
              <a:gdLst/>
              <a:ahLst/>
              <a:cxnLst/>
              <a:rect l="l" t="t" r="r" b="b"/>
              <a:pathLst>
                <a:path w="273050" h="1833879">
                  <a:moveTo>
                    <a:pt x="272796" y="0"/>
                  </a:moveTo>
                  <a:lnTo>
                    <a:pt x="0" y="0"/>
                  </a:lnTo>
                  <a:lnTo>
                    <a:pt x="0" y="1833372"/>
                  </a:lnTo>
                  <a:lnTo>
                    <a:pt x="272796" y="1833372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62866" y="2148949"/>
              <a:ext cx="233487" cy="1080556"/>
            </a:xfrm>
            <a:custGeom>
              <a:avLst/>
              <a:gdLst/>
              <a:ahLst/>
              <a:cxnLst/>
              <a:rect l="l" t="t" r="r" b="b"/>
              <a:pathLst>
                <a:path w="273050" h="1263650">
                  <a:moveTo>
                    <a:pt x="272796" y="0"/>
                  </a:moveTo>
                  <a:lnTo>
                    <a:pt x="0" y="0"/>
                  </a:lnTo>
                  <a:lnTo>
                    <a:pt x="0" y="1263396"/>
                  </a:lnTo>
                  <a:lnTo>
                    <a:pt x="272796" y="1263396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70762" y="2148949"/>
              <a:ext cx="233487" cy="1247255"/>
            </a:xfrm>
            <a:custGeom>
              <a:avLst/>
              <a:gdLst/>
              <a:ahLst/>
              <a:cxnLst/>
              <a:rect l="l" t="t" r="r" b="b"/>
              <a:pathLst>
                <a:path w="273050" h="1458595">
                  <a:moveTo>
                    <a:pt x="272796" y="0"/>
                  </a:moveTo>
                  <a:lnTo>
                    <a:pt x="0" y="0"/>
                  </a:lnTo>
                  <a:lnTo>
                    <a:pt x="0" y="1458467"/>
                  </a:lnTo>
                  <a:lnTo>
                    <a:pt x="272796" y="1458467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79961" y="2131356"/>
              <a:ext cx="233487" cy="0"/>
            </a:xfrm>
            <a:custGeom>
              <a:avLst/>
              <a:gdLst/>
              <a:ahLst/>
              <a:cxnLst/>
              <a:rect l="l" t="t" r="r" b="b"/>
              <a:pathLst>
                <a:path w="273050">
                  <a:moveTo>
                    <a:pt x="0" y="0"/>
                  </a:moveTo>
                  <a:lnTo>
                    <a:pt x="272795" y="0"/>
                  </a:lnTo>
                </a:path>
              </a:pathLst>
            </a:custGeom>
            <a:ln w="41148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87857" y="2148949"/>
              <a:ext cx="233487" cy="664623"/>
            </a:xfrm>
            <a:custGeom>
              <a:avLst/>
              <a:gdLst/>
              <a:ahLst/>
              <a:cxnLst/>
              <a:rect l="l" t="t" r="r" b="b"/>
              <a:pathLst>
                <a:path w="273050" h="777239">
                  <a:moveTo>
                    <a:pt x="272796" y="0"/>
                  </a:moveTo>
                  <a:lnTo>
                    <a:pt x="0" y="0"/>
                  </a:lnTo>
                  <a:lnTo>
                    <a:pt x="0" y="777239"/>
                  </a:lnTo>
                  <a:lnTo>
                    <a:pt x="272796" y="77723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95753" y="2148949"/>
              <a:ext cx="233487" cy="1080556"/>
            </a:xfrm>
            <a:custGeom>
              <a:avLst/>
              <a:gdLst/>
              <a:ahLst/>
              <a:cxnLst/>
              <a:rect l="l" t="t" r="r" b="b"/>
              <a:pathLst>
                <a:path w="273050" h="1263650">
                  <a:moveTo>
                    <a:pt x="272796" y="0"/>
                  </a:moveTo>
                  <a:lnTo>
                    <a:pt x="0" y="0"/>
                  </a:lnTo>
                  <a:lnTo>
                    <a:pt x="0" y="1263396"/>
                  </a:lnTo>
                  <a:lnTo>
                    <a:pt x="272796" y="1263396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104952" y="2148949"/>
              <a:ext cx="233487" cy="1507891"/>
            </a:xfrm>
            <a:custGeom>
              <a:avLst/>
              <a:gdLst/>
              <a:ahLst/>
              <a:cxnLst/>
              <a:rect l="l" t="t" r="r" b="b"/>
              <a:pathLst>
                <a:path w="273050" h="1763395">
                  <a:moveTo>
                    <a:pt x="272796" y="0"/>
                  </a:moveTo>
                  <a:lnTo>
                    <a:pt x="0" y="0"/>
                  </a:lnTo>
                  <a:lnTo>
                    <a:pt x="0" y="1763267"/>
                  </a:lnTo>
                  <a:lnTo>
                    <a:pt x="272796" y="1763267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12849" y="2148949"/>
              <a:ext cx="233487" cy="926889"/>
            </a:xfrm>
            <a:custGeom>
              <a:avLst/>
              <a:gdLst/>
              <a:ahLst/>
              <a:cxnLst/>
              <a:rect l="l" t="t" r="r" b="b"/>
              <a:pathLst>
                <a:path w="273050" h="1083945">
                  <a:moveTo>
                    <a:pt x="272796" y="0"/>
                  </a:moveTo>
                  <a:lnTo>
                    <a:pt x="0" y="0"/>
                  </a:lnTo>
                  <a:lnTo>
                    <a:pt x="0" y="1083564"/>
                  </a:lnTo>
                  <a:lnTo>
                    <a:pt x="272796" y="108356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20745" y="2148949"/>
              <a:ext cx="233487" cy="1128882"/>
            </a:xfrm>
            <a:custGeom>
              <a:avLst/>
              <a:gdLst/>
              <a:ahLst/>
              <a:cxnLst/>
              <a:rect l="l" t="t" r="r" b="b"/>
              <a:pathLst>
                <a:path w="273050" h="1320164">
                  <a:moveTo>
                    <a:pt x="272796" y="0"/>
                  </a:moveTo>
                  <a:lnTo>
                    <a:pt x="0" y="0"/>
                  </a:lnTo>
                  <a:lnTo>
                    <a:pt x="0" y="1319784"/>
                  </a:lnTo>
                  <a:lnTo>
                    <a:pt x="272796" y="131978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2097" y="2148949"/>
              <a:ext cx="233487" cy="2814875"/>
            </a:xfrm>
            <a:custGeom>
              <a:avLst/>
              <a:gdLst/>
              <a:ahLst/>
              <a:cxnLst/>
              <a:rect l="l" t="t" r="r" b="b"/>
              <a:pathLst>
                <a:path w="273050" h="3291840">
                  <a:moveTo>
                    <a:pt x="0" y="3291840"/>
                  </a:moveTo>
                  <a:lnTo>
                    <a:pt x="272795" y="3291840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329184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79993" y="2148948"/>
              <a:ext cx="233487" cy="2078577"/>
            </a:xfrm>
            <a:custGeom>
              <a:avLst/>
              <a:gdLst/>
              <a:ahLst/>
              <a:cxnLst/>
              <a:rect l="l" t="t" r="r" b="b"/>
              <a:pathLst>
                <a:path w="273050" h="2430779">
                  <a:moveTo>
                    <a:pt x="0" y="2430780"/>
                  </a:moveTo>
                  <a:lnTo>
                    <a:pt x="272796" y="2430780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243078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87890" y="2148949"/>
              <a:ext cx="233487" cy="2588447"/>
            </a:xfrm>
            <a:custGeom>
              <a:avLst/>
              <a:gdLst/>
              <a:ahLst/>
              <a:cxnLst/>
              <a:rect l="l" t="t" r="r" b="b"/>
              <a:pathLst>
                <a:path w="273050" h="3027045">
                  <a:moveTo>
                    <a:pt x="0" y="3026664"/>
                  </a:moveTo>
                  <a:lnTo>
                    <a:pt x="272796" y="3026664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302666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97088" y="2148949"/>
              <a:ext cx="233487" cy="1247255"/>
            </a:xfrm>
            <a:custGeom>
              <a:avLst/>
              <a:gdLst/>
              <a:ahLst/>
              <a:cxnLst/>
              <a:rect l="l" t="t" r="r" b="b"/>
              <a:pathLst>
                <a:path w="273050" h="1458595">
                  <a:moveTo>
                    <a:pt x="0" y="1458467"/>
                  </a:moveTo>
                  <a:lnTo>
                    <a:pt x="272796" y="1458467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45846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04985" y="2148948"/>
              <a:ext cx="233487" cy="938292"/>
            </a:xfrm>
            <a:custGeom>
              <a:avLst/>
              <a:gdLst/>
              <a:ahLst/>
              <a:cxnLst/>
              <a:rect l="l" t="t" r="r" b="b"/>
              <a:pathLst>
                <a:path w="273050" h="1097279">
                  <a:moveTo>
                    <a:pt x="0" y="1097279"/>
                  </a:moveTo>
                  <a:lnTo>
                    <a:pt x="272796" y="1097279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097279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12882" y="2148948"/>
              <a:ext cx="233487" cy="796570"/>
            </a:xfrm>
            <a:custGeom>
              <a:avLst/>
              <a:gdLst/>
              <a:ahLst/>
              <a:cxnLst/>
              <a:rect l="l" t="t" r="r" b="b"/>
              <a:pathLst>
                <a:path w="273050" h="931544">
                  <a:moveTo>
                    <a:pt x="0" y="931163"/>
                  </a:moveTo>
                  <a:lnTo>
                    <a:pt x="272795" y="931163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93116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20778" y="2148949"/>
              <a:ext cx="234573" cy="1568163"/>
            </a:xfrm>
            <a:custGeom>
              <a:avLst/>
              <a:gdLst/>
              <a:ahLst/>
              <a:cxnLst/>
              <a:rect l="l" t="t" r="r" b="b"/>
              <a:pathLst>
                <a:path w="274320" h="1833879">
                  <a:moveTo>
                    <a:pt x="0" y="1833372"/>
                  </a:moveTo>
                  <a:lnTo>
                    <a:pt x="274319" y="1833372"/>
                  </a:lnTo>
                  <a:lnTo>
                    <a:pt x="274319" y="0"/>
                  </a:lnTo>
                  <a:lnTo>
                    <a:pt x="0" y="0"/>
                  </a:lnTo>
                  <a:lnTo>
                    <a:pt x="0" y="183337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29977" y="2148949"/>
              <a:ext cx="233487" cy="1983553"/>
            </a:xfrm>
            <a:custGeom>
              <a:avLst/>
              <a:gdLst/>
              <a:ahLst/>
              <a:cxnLst/>
              <a:rect l="l" t="t" r="r" b="b"/>
              <a:pathLst>
                <a:path w="273050" h="2319654">
                  <a:moveTo>
                    <a:pt x="0" y="2319528"/>
                  </a:moveTo>
                  <a:lnTo>
                    <a:pt x="272796" y="2319528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2319528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37873" y="2148949"/>
              <a:ext cx="233487" cy="664623"/>
            </a:xfrm>
            <a:custGeom>
              <a:avLst/>
              <a:gdLst/>
              <a:ahLst/>
              <a:cxnLst/>
              <a:rect l="l" t="t" r="r" b="b"/>
              <a:pathLst>
                <a:path w="273050" h="777239">
                  <a:moveTo>
                    <a:pt x="0" y="777239"/>
                  </a:moveTo>
                  <a:lnTo>
                    <a:pt x="272796" y="777239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777239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45769" y="2148948"/>
              <a:ext cx="233487" cy="403987"/>
            </a:xfrm>
            <a:custGeom>
              <a:avLst/>
              <a:gdLst/>
              <a:ahLst/>
              <a:cxnLst/>
              <a:rect l="l" t="t" r="r" b="b"/>
              <a:pathLst>
                <a:path w="273050" h="472439">
                  <a:moveTo>
                    <a:pt x="0" y="472439"/>
                  </a:moveTo>
                  <a:lnTo>
                    <a:pt x="272796" y="472439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54969" y="2148949"/>
              <a:ext cx="233487" cy="1568163"/>
            </a:xfrm>
            <a:custGeom>
              <a:avLst/>
              <a:gdLst/>
              <a:ahLst/>
              <a:cxnLst/>
              <a:rect l="l" t="t" r="r" b="b"/>
              <a:pathLst>
                <a:path w="273050" h="1833879">
                  <a:moveTo>
                    <a:pt x="0" y="1833372"/>
                  </a:moveTo>
                  <a:lnTo>
                    <a:pt x="272796" y="1833372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83337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62866" y="2148949"/>
              <a:ext cx="233487" cy="1080556"/>
            </a:xfrm>
            <a:custGeom>
              <a:avLst/>
              <a:gdLst/>
              <a:ahLst/>
              <a:cxnLst/>
              <a:rect l="l" t="t" r="r" b="b"/>
              <a:pathLst>
                <a:path w="273050" h="1263650">
                  <a:moveTo>
                    <a:pt x="0" y="1263396"/>
                  </a:moveTo>
                  <a:lnTo>
                    <a:pt x="272796" y="1263396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26339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70762" y="2148949"/>
              <a:ext cx="233487" cy="1247255"/>
            </a:xfrm>
            <a:custGeom>
              <a:avLst/>
              <a:gdLst/>
              <a:ahLst/>
              <a:cxnLst/>
              <a:rect l="l" t="t" r="r" b="b"/>
              <a:pathLst>
                <a:path w="273050" h="1458595">
                  <a:moveTo>
                    <a:pt x="0" y="1458467"/>
                  </a:moveTo>
                  <a:lnTo>
                    <a:pt x="272796" y="1458467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45846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79961" y="2113763"/>
              <a:ext cx="233487" cy="35295"/>
            </a:xfrm>
            <a:custGeom>
              <a:avLst/>
              <a:gdLst/>
              <a:ahLst/>
              <a:cxnLst/>
              <a:rect l="l" t="t" r="r" b="b"/>
              <a:pathLst>
                <a:path w="273050" h="41275">
                  <a:moveTo>
                    <a:pt x="0" y="0"/>
                  </a:moveTo>
                  <a:lnTo>
                    <a:pt x="272795" y="0"/>
                  </a:lnTo>
                  <a:lnTo>
                    <a:pt x="272795" y="41148"/>
                  </a:lnTo>
                  <a:lnTo>
                    <a:pt x="0" y="411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87857" y="2148949"/>
              <a:ext cx="233487" cy="664623"/>
            </a:xfrm>
            <a:custGeom>
              <a:avLst/>
              <a:gdLst/>
              <a:ahLst/>
              <a:cxnLst/>
              <a:rect l="l" t="t" r="r" b="b"/>
              <a:pathLst>
                <a:path w="273050" h="777239">
                  <a:moveTo>
                    <a:pt x="0" y="777239"/>
                  </a:moveTo>
                  <a:lnTo>
                    <a:pt x="272796" y="777239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777239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95753" y="2148949"/>
              <a:ext cx="233487" cy="1080556"/>
            </a:xfrm>
            <a:custGeom>
              <a:avLst/>
              <a:gdLst/>
              <a:ahLst/>
              <a:cxnLst/>
              <a:rect l="l" t="t" r="r" b="b"/>
              <a:pathLst>
                <a:path w="273050" h="1263650">
                  <a:moveTo>
                    <a:pt x="0" y="1263396"/>
                  </a:moveTo>
                  <a:lnTo>
                    <a:pt x="272796" y="1263396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26339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104952" y="2148949"/>
              <a:ext cx="233487" cy="1507891"/>
            </a:xfrm>
            <a:custGeom>
              <a:avLst/>
              <a:gdLst/>
              <a:ahLst/>
              <a:cxnLst/>
              <a:rect l="l" t="t" r="r" b="b"/>
              <a:pathLst>
                <a:path w="273050" h="1763395">
                  <a:moveTo>
                    <a:pt x="0" y="1763267"/>
                  </a:moveTo>
                  <a:lnTo>
                    <a:pt x="272796" y="1763267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76326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512849" y="2148949"/>
              <a:ext cx="233487" cy="926889"/>
            </a:xfrm>
            <a:custGeom>
              <a:avLst/>
              <a:gdLst/>
              <a:ahLst/>
              <a:cxnLst/>
              <a:rect l="l" t="t" r="r" b="b"/>
              <a:pathLst>
                <a:path w="273050" h="1083945">
                  <a:moveTo>
                    <a:pt x="0" y="1083564"/>
                  </a:moveTo>
                  <a:lnTo>
                    <a:pt x="272796" y="1083564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08356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920745" y="2148949"/>
              <a:ext cx="233487" cy="1128882"/>
            </a:xfrm>
            <a:custGeom>
              <a:avLst/>
              <a:gdLst/>
              <a:ahLst/>
              <a:cxnLst/>
              <a:rect l="l" t="t" r="r" b="b"/>
              <a:pathLst>
                <a:path w="273050" h="1320164">
                  <a:moveTo>
                    <a:pt x="0" y="1319784"/>
                  </a:moveTo>
                  <a:lnTo>
                    <a:pt x="272796" y="1319784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31978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84078" y="2148949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524487" y="4961109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237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532568" y="5187066"/>
              <a:ext cx="766271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  <a:tabLst>
                  <a:tab pos="419187" algn="l"/>
                  <a:tab pos="827514" algn="l"/>
                  <a:tab pos="1235842" algn="l"/>
                  <a:tab pos="1644169" algn="l"/>
                  <a:tab pos="2052497" algn="l"/>
                  <a:tab pos="2460824" algn="l"/>
                  <a:tab pos="2869151" algn="l"/>
                  <a:tab pos="3277479" algn="l"/>
                  <a:tab pos="3685806" algn="l"/>
                  <a:tab pos="4094133" algn="l"/>
                  <a:tab pos="4502461" algn="l"/>
                  <a:tab pos="4910788" algn="l"/>
                  <a:tab pos="5319658" algn="l"/>
                  <a:tab pos="5727443" algn="l"/>
                  <a:tab pos="6135770" algn="l"/>
                  <a:tab pos="6544640" algn="l"/>
                  <a:tab pos="6952968" algn="l"/>
                  <a:tab pos="7361295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200516" y="5715240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932904" y="4266838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1341301" y="4777360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1749523" y="3435407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2200859" y="312655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79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2609298" y="298396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2974732" y="3755990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3383170" y="4171706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167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3834290" y="285331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4242728" y="259192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4608162" y="3755990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5059607" y="326903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91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5424933" y="3435407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5943926" y="1879841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6284599" y="285331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6692929" y="326903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91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7058364" y="3696478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-127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7509809" y="311449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7917921" y="331649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95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224756" y="5058848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224756" y="4464922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224756" y="3871105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224756" y="3277180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272974" y="2683471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350382" y="2089437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301903" y="1495729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1915027" y="1106728"/>
              <a:ext cx="4733269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Kokonaisnettomuutto Pieksämäellä 2000 - 2018,</a:t>
              </a:r>
              <a:r>
                <a:rPr sz="1368" b="1" spc="97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D51665CC-772F-456E-88D5-E9ACF4B996A7}"/>
              </a:ext>
            </a:extLst>
          </p:cNvPr>
          <p:cNvGrpSpPr/>
          <p:nvPr/>
        </p:nvGrpSpPr>
        <p:grpSpPr>
          <a:xfrm>
            <a:off x="323528" y="404664"/>
            <a:ext cx="7954472" cy="5035492"/>
            <a:chOff x="107504" y="620688"/>
            <a:chExt cx="7954472" cy="5035492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D6BE9E5-8771-416F-BD32-DB76CEC9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20688"/>
              <a:ext cx="7954472" cy="4705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5095C623-C739-420E-A481-A1B600A4AD71}"/>
              </a:ext>
            </a:extLst>
          </p:cNvPr>
          <p:cNvGrpSpPr/>
          <p:nvPr/>
        </p:nvGrpSpPr>
        <p:grpSpPr>
          <a:xfrm>
            <a:off x="395536" y="476672"/>
            <a:ext cx="7812597" cy="5041327"/>
            <a:chOff x="158113" y="810541"/>
            <a:chExt cx="7812597" cy="5041327"/>
          </a:xfrm>
        </p:grpSpPr>
        <p:sp>
          <p:nvSpPr>
            <p:cNvPr id="11" name="object 11"/>
            <p:cNvSpPr txBox="1"/>
            <p:nvPr/>
          </p:nvSpPr>
          <p:spPr>
            <a:xfrm>
              <a:off x="302129" y="5707085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 dirty="0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CF79E6B-FE16-4496-8946-0FF968FBF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113" y="810541"/>
              <a:ext cx="7812597" cy="46346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F225A2FB-6FB6-4323-A207-765BF0B71B23}"/>
              </a:ext>
            </a:extLst>
          </p:cNvPr>
          <p:cNvGrpSpPr/>
          <p:nvPr/>
        </p:nvGrpSpPr>
        <p:grpSpPr>
          <a:xfrm>
            <a:off x="323528" y="476672"/>
            <a:ext cx="7965494" cy="5107500"/>
            <a:chOff x="14614" y="548680"/>
            <a:chExt cx="7965494" cy="5107500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A5BD6933-3EE0-4582-9F10-D2095957B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4" y="548680"/>
              <a:ext cx="7965494" cy="47036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yhmä 18">
            <a:extLst>
              <a:ext uri="{FF2B5EF4-FFF2-40B4-BE49-F238E27FC236}">
                <a16:creationId xmlns:a16="http://schemas.microsoft.com/office/drawing/2014/main" id="{DD1210FE-AB0C-4181-8481-A956F49BC624}"/>
              </a:ext>
            </a:extLst>
          </p:cNvPr>
          <p:cNvGrpSpPr/>
          <p:nvPr/>
        </p:nvGrpSpPr>
        <p:grpSpPr>
          <a:xfrm>
            <a:off x="395536" y="476672"/>
            <a:ext cx="7685477" cy="5035492"/>
            <a:chOff x="107504" y="620688"/>
            <a:chExt cx="7685477" cy="5035492"/>
          </a:xfrm>
        </p:grpSpPr>
        <p:sp>
          <p:nvSpPr>
            <p:cNvPr id="17" name="object 17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A9F0D91F-F901-44F9-B0E3-970AC7402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20688"/>
              <a:ext cx="7685477" cy="46788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607E0AB9-2401-4348-BE0D-135836F27420}"/>
              </a:ext>
            </a:extLst>
          </p:cNvPr>
          <p:cNvGrpSpPr/>
          <p:nvPr/>
        </p:nvGrpSpPr>
        <p:grpSpPr>
          <a:xfrm>
            <a:off x="539552" y="476672"/>
            <a:ext cx="7587942" cy="5121107"/>
            <a:chOff x="7137" y="692696"/>
            <a:chExt cx="7587942" cy="5121107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669020"/>
              <a:ext cx="603156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/ </a:t>
              </a:r>
              <a:r>
                <a:rPr sz="941" spc="-4" dirty="0">
                  <a:latin typeface="Arial"/>
                  <a:cs typeface="Arial"/>
                </a:rPr>
                <a:t>Työ- </a:t>
              </a:r>
              <a:r>
                <a:rPr sz="941" dirty="0">
                  <a:latin typeface="Arial"/>
                  <a:cs typeface="Arial"/>
                </a:rPr>
                <a:t>ja </a:t>
              </a:r>
              <a:r>
                <a:rPr sz="941" spc="-4" dirty="0">
                  <a:latin typeface="Arial"/>
                  <a:cs typeface="Arial"/>
                </a:rPr>
                <a:t>elinkeinoministeriö,</a:t>
              </a:r>
              <a:r>
                <a:rPr sz="941" spc="231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Työnvälitystilasto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8B9D4BAB-0B87-49C9-9055-02A55A634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7" y="692696"/>
              <a:ext cx="7587942" cy="47291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Ryhmä 168">
            <a:extLst>
              <a:ext uri="{FF2B5EF4-FFF2-40B4-BE49-F238E27FC236}">
                <a16:creationId xmlns:a16="http://schemas.microsoft.com/office/drawing/2014/main" id="{A8EE7E91-E6EA-4AA7-B235-FAF4A4572906}"/>
              </a:ext>
            </a:extLst>
          </p:cNvPr>
          <p:cNvGrpSpPr/>
          <p:nvPr/>
        </p:nvGrpSpPr>
        <p:grpSpPr>
          <a:xfrm>
            <a:off x="539552" y="692696"/>
            <a:ext cx="7787995" cy="4593371"/>
            <a:chOff x="200516" y="1062746"/>
            <a:chExt cx="7787995" cy="4593371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668912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Väestö/Työssäkäynti / </a:t>
              </a:r>
              <a:r>
                <a:rPr sz="941" spc="-4" dirty="0">
                  <a:latin typeface="Arial"/>
                  <a:cs typeface="Arial"/>
                </a:rPr>
                <a:t>Alueella työssäkäyvät</a:t>
              </a:r>
              <a:r>
                <a:rPr sz="941" spc="222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(työpaikat)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897288" y="453116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86786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76282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5779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55278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44775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34272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23770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13266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1461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90958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80455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69954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59450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48948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38446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27942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7441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8356" y="453116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97288" y="412196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86786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76282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5779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55278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44775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34272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23770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13266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01461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90958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80455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69954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59450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48948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8446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27942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17441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8356" y="412196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65779" y="3711465"/>
              <a:ext cx="1322731" cy="0"/>
            </a:xfrm>
            <a:custGeom>
              <a:avLst/>
              <a:gdLst/>
              <a:ahLst/>
              <a:cxnLst/>
              <a:rect l="l" t="t" r="r" b="b"/>
              <a:pathLst>
                <a:path w="1546859">
                  <a:moveTo>
                    <a:pt x="0" y="0"/>
                  </a:moveTo>
                  <a:lnTo>
                    <a:pt x="15466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55278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44775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34272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23770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13266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01461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90958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80455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969954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59450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48948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38446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27942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17441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8356" y="3711465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55278" y="3300962"/>
              <a:ext cx="1733233" cy="0"/>
            </a:xfrm>
            <a:custGeom>
              <a:avLst/>
              <a:gdLst/>
              <a:ahLst/>
              <a:cxnLst/>
              <a:rect l="l" t="t" r="r" b="b"/>
              <a:pathLst>
                <a:path w="2026920">
                  <a:moveTo>
                    <a:pt x="0" y="0"/>
                  </a:moveTo>
                  <a:lnTo>
                    <a:pt x="20266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44775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34272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23770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613266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01461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90958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80455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69954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59450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48948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38446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27942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17441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8356" y="3300962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44775" y="2891763"/>
              <a:ext cx="2143736" cy="0"/>
            </a:xfrm>
            <a:custGeom>
              <a:avLst/>
              <a:gdLst/>
              <a:ahLst/>
              <a:cxnLst/>
              <a:rect l="l" t="t" r="r" b="b"/>
              <a:pathLst>
                <a:path w="2506979">
                  <a:moveTo>
                    <a:pt x="0" y="0"/>
                  </a:moveTo>
                  <a:lnTo>
                    <a:pt x="25067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34272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23770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13266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01461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790958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80455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969954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59450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148948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38446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27942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17441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8356" y="2891763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434272" y="2481260"/>
              <a:ext cx="2554238" cy="0"/>
            </a:xfrm>
            <a:custGeom>
              <a:avLst/>
              <a:gdLst/>
              <a:ahLst/>
              <a:cxnLst/>
              <a:rect l="l" t="t" r="r" b="b"/>
              <a:pathLst>
                <a:path w="2987040">
                  <a:moveTo>
                    <a:pt x="0" y="0"/>
                  </a:moveTo>
                  <a:lnTo>
                    <a:pt x="298678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023770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13266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01461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90958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969954" y="2481260"/>
              <a:ext cx="592948" cy="0"/>
            </a:xfrm>
            <a:custGeom>
              <a:avLst/>
              <a:gdLst/>
              <a:ahLst/>
              <a:cxnLst/>
              <a:rect l="l" t="t" r="r" b="b"/>
              <a:pathLst>
                <a:path w="693420">
                  <a:moveTo>
                    <a:pt x="0" y="0"/>
                  </a:moveTo>
                  <a:lnTo>
                    <a:pt x="6934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59450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48948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38446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27942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17441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98356" y="2481260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201462" y="2072061"/>
              <a:ext cx="3786832" cy="0"/>
            </a:xfrm>
            <a:custGeom>
              <a:avLst/>
              <a:gdLst/>
              <a:ahLst/>
              <a:cxnLst/>
              <a:rect l="l" t="t" r="r" b="b"/>
              <a:pathLst>
                <a:path w="4428490">
                  <a:moveTo>
                    <a:pt x="0" y="0"/>
                  </a:moveTo>
                  <a:lnTo>
                    <a:pt x="44284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148949" y="2072061"/>
              <a:ext cx="1824456" cy="0"/>
            </a:xfrm>
            <a:custGeom>
              <a:avLst/>
              <a:gdLst/>
              <a:ahLst/>
              <a:cxnLst/>
              <a:rect l="l" t="t" r="r" b="b"/>
              <a:pathLst>
                <a:path w="2133600">
                  <a:moveTo>
                    <a:pt x="0" y="0"/>
                  </a:moveTo>
                  <a:lnTo>
                    <a:pt x="21336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17441" y="2072061"/>
              <a:ext cx="1003451" cy="0"/>
            </a:xfrm>
            <a:custGeom>
              <a:avLst/>
              <a:gdLst/>
              <a:ahLst/>
              <a:cxnLst/>
              <a:rect l="l" t="t" r="r" b="b"/>
              <a:pathLst>
                <a:path w="1173480">
                  <a:moveTo>
                    <a:pt x="0" y="0"/>
                  </a:moveTo>
                  <a:lnTo>
                    <a:pt x="11734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8356" y="2072061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8356" y="1661775"/>
              <a:ext cx="7390133" cy="0"/>
            </a:xfrm>
            <a:custGeom>
              <a:avLst/>
              <a:gdLst/>
              <a:ahLst/>
              <a:cxnLst/>
              <a:rect l="l" t="t" r="r" b="b"/>
              <a:pathLst>
                <a:path w="8642350">
                  <a:moveTo>
                    <a:pt x="0" y="0"/>
                  </a:moveTo>
                  <a:lnTo>
                    <a:pt x="864212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8356" y="1661667"/>
              <a:ext cx="7390133" cy="3279677"/>
            </a:xfrm>
            <a:custGeom>
              <a:avLst/>
              <a:gdLst/>
              <a:ahLst/>
              <a:cxnLst/>
              <a:rect l="l" t="t" r="r" b="b"/>
              <a:pathLst>
                <a:path w="8642350" h="3835400">
                  <a:moveTo>
                    <a:pt x="0" y="3835400"/>
                  </a:moveTo>
                  <a:lnTo>
                    <a:pt x="8642096" y="3835400"/>
                  </a:lnTo>
                  <a:lnTo>
                    <a:pt x="8642096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9383" y="1933924"/>
              <a:ext cx="228057" cy="3007638"/>
            </a:xfrm>
            <a:custGeom>
              <a:avLst/>
              <a:gdLst/>
              <a:ahLst/>
              <a:cxnLst/>
              <a:rect l="l" t="t" r="r" b="b"/>
              <a:pathLst>
                <a:path w="266700" h="3517265">
                  <a:moveTo>
                    <a:pt x="266700" y="0"/>
                  </a:moveTo>
                  <a:lnTo>
                    <a:pt x="0" y="0"/>
                  </a:lnTo>
                  <a:lnTo>
                    <a:pt x="0" y="3517011"/>
                  </a:lnTo>
                  <a:lnTo>
                    <a:pt x="266700" y="3517011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99886" y="2111156"/>
              <a:ext cx="228057" cy="2830621"/>
            </a:xfrm>
            <a:custGeom>
              <a:avLst/>
              <a:gdLst/>
              <a:ahLst/>
              <a:cxnLst/>
              <a:rect l="l" t="t" r="r" b="b"/>
              <a:pathLst>
                <a:path w="266700" h="3310254">
                  <a:moveTo>
                    <a:pt x="266700" y="0"/>
                  </a:moveTo>
                  <a:lnTo>
                    <a:pt x="0" y="0"/>
                  </a:lnTo>
                  <a:lnTo>
                    <a:pt x="0" y="3309747"/>
                  </a:lnTo>
                  <a:lnTo>
                    <a:pt x="266700" y="3309747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510389" y="2134614"/>
              <a:ext cx="228057" cy="2806730"/>
            </a:xfrm>
            <a:custGeom>
              <a:avLst/>
              <a:gdLst/>
              <a:ahLst/>
              <a:cxnLst/>
              <a:rect l="l" t="t" r="r" b="b"/>
              <a:pathLst>
                <a:path w="266700" h="3282315">
                  <a:moveTo>
                    <a:pt x="266700" y="0"/>
                  </a:moveTo>
                  <a:lnTo>
                    <a:pt x="0" y="0"/>
                  </a:lnTo>
                  <a:lnTo>
                    <a:pt x="0" y="3282315"/>
                  </a:lnTo>
                  <a:lnTo>
                    <a:pt x="266700" y="3282315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920892" y="2032966"/>
              <a:ext cx="228057" cy="2908813"/>
            </a:xfrm>
            <a:custGeom>
              <a:avLst/>
              <a:gdLst/>
              <a:ahLst/>
              <a:cxnLst/>
              <a:rect l="l" t="t" r="r" b="b"/>
              <a:pathLst>
                <a:path w="266700" h="3401695">
                  <a:moveTo>
                    <a:pt x="266700" y="0"/>
                  </a:moveTo>
                  <a:lnTo>
                    <a:pt x="0" y="0"/>
                  </a:lnTo>
                  <a:lnTo>
                    <a:pt x="0" y="3401187"/>
                  </a:lnTo>
                  <a:lnTo>
                    <a:pt x="266700" y="3401187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31393" y="2219321"/>
              <a:ext cx="228057" cy="2722023"/>
            </a:xfrm>
            <a:custGeom>
              <a:avLst/>
              <a:gdLst/>
              <a:ahLst/>
              <a:cxnLst/>
              <a:rect l="l" t="t" r="r" b="b"/>
              <a:pathLst>
                <a:path w="266700" h="3183254">
                  <a:moveTo>
                    <a:pt x="266700" y="0"/>
                  </a:moveTo>
                  <a:lnTo>
                    <a:pt x="0" y="0"/>
                  </a:lnTo>
                  <a:lnTo>
                    <a:pt x="0" y="3183254"/>
                  </a:lnTo>
                  <a:lnTo>
                    <a:pt x="266700" y="318325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741896" y="2307937"/>
              <a:ext cx="228057" cy="2633515"/>
            </a:xfrm>
            <a:custGeom>
              <a:avLst/>
              <a:gdLst/>
              <a:ahLst/>
              <a:cxnLst/>
              <a:rect l="l" t="t" r="r" b="b"/>
              <a:pathLst>
                <a:path w="266700" h="3079750">
                  <a:moveTo>
                    <a:pt x="266700" y="0"/>
                  </a:moveTo>
                  <a:lnTo>
                    <a:pt x="0" y="0"/>
                  </a:lnTo>
                  <a:lnTo>
                    <a:pt x="0" y="3079623"/>
                  </a:lnTo>
                  <a:lnTo>
                    <a:pt x="266700" y="3079623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52399" y="2479957"/>
              <a:ext cx="228057" cy="2461387"/>
            </a:xfrm>
            <a:custGeom>
              <a:avLst/>
              <a:gdLst/>
              <a:ahLst/>
              <a:cxnLst/>
              <a:rect l="l" t="t" r="r" b="b"/>
              <a:pathLst>
                <a:path w="266700" h="2878454">
                  <a:moveTo>
                    <a:pt x="266700" y="0"/>
                  </a:moveTo>
                  <a:lnTo>
                    <a:pt x="0" y="0"/>
                  </a:lnTo>
                  <a:lnTo>
                    <a:pt x="0" y="2878454"/>
                  </a:lnTo>
                  <a:lnTo>
                    <a:pt x="266700" y="287845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562901" y="2236262"/>
              <a:ext cx="228057" cy="2705190"/>
            </a:xfrm>
            <a:custGeom>
              <a:avLst/>
              <a:gdLst/>
              <a:ahLst/>
              <a:cxnLst/>
              <a:rect l="l" t="t" r="r" b="b"/>
              <a:pathLst>
                <a:path w="266700" h="3163570">
                  <a:moveTo>
                    <a:pt x="266700" y="0"/>
                  </a:moveTo>
                  <a:lnTo>
                    <a:pt x="0" y="0"/>
                  </a:lnTo>
                  <a:lnTo>
                    <a:pt x="0" y="3163442"/>
                  </a:lnTo>
                  <a:lnTo>
                    <a:pt x="266700" y="3163442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973405" y="2043391"/>
              <a:ext cx="228057" cy="2897953"/>
            </a:xfrm>
            <a:custGeom>
              <a:avLst/>
              <a:gdLst/>
              <a:ahLst/>
              <a:cxnLst/>
              <a:rect l="l" t="t" r="r" b="b"/>
              <a:pathLst>
                <a:path w="266700" h="3388995">
                  <a:moveTo>
                    <a:pt x="266700" y="0"/>
                  </a:moveTo>
                  <a:lnTo>
                    <a:pt x="0" y="0"/>
                  </a:lnTo>
                  <a:lnTo>
                    <a:pt x="0" y="3388995"/>
                  </a:lnTo>
                  <a:lnTo>
                    <a:pt x="266700" y="3388995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383907" y="2375703"/>
              <a:ext cx="229686" cy="2565641"/>
            </a:xfrm>
            <a:custGeom>
              <a:avLst/>
              <a:gdLst/>
              <a:ahLst/>
              <a:cxnLst/>
              <a:rect l="l" t="t" r="r" b="b"/>
              <a:pathLst>
                <a:path w="268604" h="3000375">
                  <a:moveTo>
                    <a:pt x="268224" y="0"/>
                  </a:moveTo>
                  <a:lnTo>
                    <a:pt x="0" y="0"/>
                  </a:lnTo>
                  <a:lnTo>
                    <a:pt x="0" y="3000375"/>
                  </a:lnTo>
                  <a:lnTo>
                    <a:pt x="268224" y="3000375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95713" y="2413495"/>
              <a:ext cx="228057" cy="2528175"/>
            </a:xfrm>
            <a:custGeom>
              <a:avLst/>
              <a:gdLst/>
              <a:ahLst/>
              <a:cxnLst/>
              <a:rect l="l" t="t" r="r" b="b"/>
              <a:pathLst>
                <a:path w="266700" h="2956560">
                  <a:moveTo>
                    <a:pt x="266700" y="0"/>
                  </a:moveTo>
                  <a:lnTo>
                    <a:pt x="0" y="0"/>
                  </a:lnTo>
                  <a:lnTo>
                    <a:pt x="0" y="2956179"/>
                  </a:lnTo>
                  <a:lnTo>
                    <a:pt x="266700" y="295617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206215" y="2193257"/>
              <a:ext cx="228057" cy="2748087"/>
            </a:xfrm>
            <a:custGeom>
              <a:avLst/>
              <a:gdLst/>
              <a:ahLst/>
              <a:cxnLst/>
              <a:rect l="l" t="t" r="r" b="b"/>
              <a:pathLst>
                <a:path w="266700" h="3213735">
                  <a:moveTo>
                    <a:pt x="266700" y="0"/>
                  </a:moveTo>
                  <a:lnTo>
                    <a:pt x="0" y="0"/>
                  </a:lnTo>
                  <a:lnTo>
                    <a:pt x="0" y="3213735"/>
                  </a:lnTo>
                  <a:lnTo>
                    <a:pt x="266700" y="3213735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616718" y="2526872"/>
              <a:ext cx="228057" cy="2414689"/>
            </a:xfrm>
            <a:custGeom>
              <a:avLst/>
              <a:gdLst/>
              <a:ahLst/>
              <a:cxnLst/>
              <a:rect l="l" t="t" r="r" b="b"/>
              <a:pathLst>
                <a:path w="266700" h="2823845">
                  <a:moveTo>
                    <a:pt x="266700" y="0"/>
                  </a:moveTo>
                  <a:lnTo>
                    <a:pt x="0" y="0"/>
                  </a:lnTo>
                  <a:lnTo>
                    <a:pt x="0" y="2823591"/>
                  </a:lnTo>
                  <a:lnTo>
                    <a:pt x="266700" y="2823591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027221" y="2977773"/>
              <a:ext cx="228057" cy="1964005"/>
            </a:xfrm>
            <a:custGeom>
              <a:avLst/>
              <a:gdLst/>
              <a:ahLst/>
              <a:cxnLst/>
              <a:rect l="l" t="t" r="r" b="b"/>
              <a:pathLst>
                <a:path w="266700" h="2296795">
                  <a:moveTo>
                    <a:pt x="266700" y="0"/>
                  </a:moveTo>
                  <a:lnTo>
                    <a:pt x="0" y="0"/>
                  </a:lnTo>
                  <a:lnTo>
                    <a:pt x="0" y="2296287"/>
                  </a:lnTo>
                  <a:lnTo>
                    <a:pt x="266700" y="2296287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437723" y="3311388"/>
              <a:ext cx="228057" cy="1630065"/>
            </a:xfrm>
            <a:custGeom>
              <a:avLst/>
              <a:gdLst/>
              <a:ahLst/>
              <a:cxnLst/>
              <a:rect l="l" t="t" r="r" b="b"/>
              <a:pathLst>
                <a:path w="266700" h="1906270">
                  <a:moveTo>
                    <a:pt x="266700" y="0"/>
                  </a:moveTo>
                  <a:lnTo>
                    <a:pt x="0" y="0"/>
                  </a:lnTo>
                  <a:lnTo>
                    <a:pt x="0" y="1906142"/>
                  </a:lnTo>
                  <a:lnTo>
                    <a:pt x="266700" y="1906142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848225" y="3707556"/>
              <a:ext cx="228057" cy="1234223"/>
            </a:xfrm>
            <a:custGeom>
              <a:avLst/>
              <a:gdLst/>
              <a:ahLst/>
              <a:cxnLst/>
              <a:rect l="l" t="t" r="r" b="b"/>
              <a:pathLst>
                <a:path w="266700" h="1443354">
                  <a:moveTo>
                    <a:pt x="266700" y="0"/>
                  </a:moveTo>
                  <a:lnTo>
                    <a:pt x="0" y="0"/>
                  </a:lnTo>
                  <a:lnTo>
                    <a:pt x="0" y="1442847"/>
                  </a:lnTo>
                  <a:lnTo>
                    <a:pt x="266700" y="1442847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258729" y="3896517"/>
              <a:ext cx="228057" cy="1045261"/>
            </a:xfrm>
            <a:custGeom>
              <a:avLst/>
              <a:gdLst/>
              <a:ahLst/>
              <a:cxnLst/>
              <a:rect l="l" t="t" r="r" b="b"/>
              <a:pathLst>
                <a:path w="266700" h="1222375">
                  <a:moveTo>
                    <a:pt x="266700" y="0"/>
                  </a:moveTo>
                  <a:lnTo>
                    <a:pt x="0" y="0"/>
                  </a:lnTo>
                  <a:lnTo>
                    <a:pt x="0" y="1221866"/>
                  </a:lnTo>
                  <a:lnTo>
                    <a:pt x="266700" y="122186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669231" y="3830055"/>
              <a:ext cx="228057" cy="1111506"/>
            </a:xfrm>
            <a:custGeom>
              <a:avLst/>
              <a:gdLst/>
              <a:ahLst/>
              <a:cxnLst/>
              <a:rect l="l" t="t" r="r" b="b"/>
              <a:pathLst>
                <a:path w="266700" h="1299845">
                  <a:moveTo>
                    <a:pt x="266700" y="0"/>
                  </a:moveTo>
                  <a:lnTo>
                    <a:pt x="0" y="0"/>
                  </a:lnTo>
                  <a:lnTo>
                    <a:pt x="0" y="1299590"/>
                  </a:lnTo>
                  <a:lnTo>
                    <a:pt x="266700" y="129959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89383" y="1933924"/>
              <a:ext cx="228057" cy="3007638"/>
            </a:xfrm>
            <a:custGeom>
              <a:avLst/>
              <a:gdLst/>
              <a:ahLst/>
              <a:cxnLst/>
              <a:rect l="l" t="t" r="r" b="b"/>
              <a:pathLst>
                <a:path w="266700" h="3517265">
                  <a:moveTo>
                    <a:pt x="0" y="0"/>
                  </a:moveTo>
                  <a:lnTo>
                    <a:pt x="266700" y="0"/>
                  </a:lnTo>
                  <a:lnTo>
                    <a:pt x="266700" y="3517011"/>
                  </a:lnTo>
                  <a:lnTo>
                    <a:pt x="0" y="351701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99886" y="2111156"/>
              <a:ext cx="228057" cy="2830621"/>
            </a:xfrm>
            <a:custGeom>
              <a:avLst/>
              <a:gdLst/>
              <a:ahLst/>
              <a:cxnLst/>
              <a:rect l="l" t="t" r="r" b="b"/>
              <a:pathLst>
                <a:path w="266700" h="3310254">
                  <a:moveTo>
                    <a:pt x="0" y="0"/>
                  </a:moveTo>
                  <a:lnTo>
                    <a:pt x="266700" y="0"/>
                  </a:lnTo>
                  <a:lnTo>
                    <a:pt x="266700" y="3309747"/>
                  </a:lnTo>
                  <a:lnTo>
                    <a:pt x="0" y="33097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510389" y="2134614"/>
              <a:ext cx="228057" cy="2806730"/>
            </a:xfrm>
            <a:custGeom>
              <a:avLst/>
              <a:gdLst/>
              <a:ahLst/>
              <a:cxnLst/>
              <a:rect l="l" t="t" r="r" b="b"/>
              <a:pathLst>
                <a:path w="266700" h="3282315">
                  <a:moveTo>
                    <a:pt x="0" y="0"/>
                  </a:moveTo>
                  <a:lnTo>
                    <a:pt x="266700" y="0"/>
                  </a:lnTo>
                  <a:lnTo>
                    <a:pt x="266700" y="3282315"/>
                  </a:lnTo>
                  <a:lnTo>
                    <a:pt x="0" y="32823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20892" y="2032966"/>
              <a:ext cx="228057" cy="2908813"/>
            </a:xfrm>
            <a:custGeom>
              <a:avLst/>
              <a:gdLst/>
              <a:ahLst/>
              <a:cxnLst/>
              <a:rect l="l" t="t" r="r" b="b"/>
              <a:pathLst>
                <a:path w="266700" h="3401695">
                  <a:moveTo>
                    <a:pt x="0" y="0"/>
                  </a:moveTo>
                  <a:lnTo>
                    <a:pt x="266700" y="0"/>
                  </a:lnTo>
                  <a:lnTo>
                    <a:pt x="266700" y="3401187"/>
                  </a:lnTo>
                  <a:lnTo>
                    <a:pt x="0" y="34011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331393" y="2219321"/>
              <a:ext cx="228057" cy="2722023"/>
            </a:xfrm>
            <a:custGeom>
              <a:avLst/>
              <a:gdLst/>
              <a:ahLst/>
              <a:cxnLst/>
              <a:rect l="l" t="t" r="r" b="b"/>
              <a:pathLst>
                <a:path w="266700" h="3183254">
                  <a:moveTo>
                    <a:pt x="0" y="0"/>
                  </a:moveTo>
                  <a:lnTo>
                    <a:pt x="266700" y="0"/>
                  </a:lnTo>
                  <a:lnTo>
                    <a:pt x="266700" y="3183254"/>
                  </a:lnTo>
                  <a:lnTo>
                    <a:pt x="0" y="31832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741896" y="2307937"/>
              <a:ext cx="228057" cy="2633515"/>
            </a:xfrm>
            <a:custGeom>
              <a:avLst/>
              <a:gdLst/>
              <a:ahLst/>
              <a:cxnLst/>
              <a:rect l="l" t="t" r="r" b="b"/>
              <a:pathLst>
                <a:path w="266700" h="3079750">
                  <a:moveTo>
                    <a:pt x="0" y="0"/>
                  </a:moveTo>
                  <a:lnTo>
                    <a:pt x="266700" y="0"/>
                  </a:lnTo>
                  <a:lnTo>
                    <a:pt x="266700" y="3079623"/>
                  </a:lnTo>
                  <a:lnTo>
                    <a:pt x="0" y="30796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152399" y="2479957"/>
              <a:ext cx="228057" cy="2461387"/>
            </a:xfrm>
            <a:custGeom>
              <a:avLst/>
              <a:gdLst/>
              <a:ahLst/>
              <a:cxnLst/>
              <a:rect l="l" t="t" r="r" b="b"/>
              <a:pathLst>
                <a:path w="266700" h="2878454">
                  <a:moveTo>
                    <a:pt x="0" y="0"/>
                  </a:moveTo>
                  <a:lnTo>
                    <a:pt x="266700" y="0"/>
                  </a:lnTo>
                  <a:lnTo>
                    <a:pt x="266700" y="2878454"/>
                  </a:lnTo>
                  <a:lnTo>
                    <a:pt x="0" y="28784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562901" y="2236262"/>
              <a:ext cx="228057" cy="2705190"/>
            </a:xfrm>
            <a:custGeom>
              <a:avLst/>
              <a:gdLst/>
              <a:ahLst/>
              <a:cxnLst/>
              <a:rect l="l" t="t" r="r" b="b"/>
              <a:pathLst>
                <a:path w="266700" h="3163570">
                  <a:moveTo>
                    <a:pt x="0" y="0"/>
                  </a:moveTo>
                  <a:lnTo>
                    <a:pt x="266700" y="0"/>
                  </a:lnTo>
                  <a:lnTo>
                    <a:pt x="266700" y="3163442"/>
                  </a:lnTo>
                  <a:lnTo>
                    <a:pt x="0" y="31634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973405" y="2043391"/>
              <a:ext cx="228057" cy="2897953"/>
            </a:xfrm>
            <a:custGeom>
              <a:avLst/>
              <a:gdLst/>
              <a:ahLst/>
              <a:cxnLst/>
              <a:rect l="l" t="t" r="r" b="b"/>
              <a:pathLst>
                <a:path w="266700" h="3388995">
                  <a:moveTo>
                    <a:pt x="0" y="0"/>
                  </a:moveTo>
                  <a:lnTo>
                    <a:pt x="266700" y="0"/>
                  </a:lnTo>
                  <a:lnTo>
                    <a:pt x="266700" y="3388995"/>
                  </a:lnTo>
                  <a:lnTo>
                    <a:pt x="0" y="338899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383907" y="2375703"/>
              <a:ext cx="229686" cy="2565641"/>
            </a:xfrm>
            <a:custGeom>
              <a:avLst/>
              <a:gdLst/>
              <a:ahLst/>
              <a:cxnLst/>
              <a:rect l="l" t="t" r="r" b="b"/>
              <a:pathLst>
                <a:path w="268604" h="3000375">
                  <a:moveTo>
                    <a:pt x="0" y="0"/>
                  </a:moveTo>
                  <a:lnTo>
                    <a:pt x="268224" y="0"/>
                  </a:lnTo>
                  <a:lnTo>
                    <a:pt x="268224" y="3000375"/>
                  </a:lnTo>
                  <a:lnTo>
                    <a:pt x="0" y="30003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795713" y="2413495"/>
              <a:ext cx="228057" cy="2528175"/>
            </a:xfrm>
            <a:custGeom>
              <a:avLst/>
              <a:gdLst/>
              <a:ahLst/>
              <a:cxnLst/>
              <a:rect l="l" t="t" r="r" b="b"/>
              <a:pathLst>
                <a:path w="266700" h="2956560">
                  <a:moveTo>
                    <a:pt x="0" y="0"/>
                  </a:moveTo>
                  <a:lnTo>
                    <a:pt x="266700" y="0"/>
                  </a:lnTo>
                  <a:lnTo>
                    <a:pt x="266700" y="2956179"/>
                  </a:lnTo>
                  <a:lnTo>
                    <a:pt x="0" y="29561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06215" y="2193257"/>
              <a:ext cx="228057" cy="2748087"/>
            </a:xfrm>
            <a:custGeom>
              <a:avLst/>
              <a:gdLst/>
              <a:ahLst/>
              <a:cxnLst/>
              <a:rect l="l" t="t" r="r" b="b"/>
              <a:pathLst>
                <a:path w="266700" h="3213735">
                  <a:moveTo>
                    <a:pt x="0" y="0"/>
                  </a:moveTo>
                  <a:lnTo>
                    <a:pt x="266700" y="0"/>
                  </a:lnTo>
                  <a:lnTo>
                    <a:pt x="266700" y="3213735"/>
                  </a:lnTo>
                  <a:lnTo>
                    <a:pt x="0" y="32137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16718" y="2526872"/>
              <a:ext cx="228057" cy="2414689"/>
            </a:xfrm>
            <a:custGeom>
              <a:avLst/>
              <a:gdLst/>
              <a:ahLst/>
              <a:cxnLst/>
              <a:rect l="l" t="t" r="r" b="b"/>
              <a:pathLst>
                <a:path w="266700" h="2823845">
                  <a:moveTo>
                    <a:pt x="0" y="0"/>
                  </a:moveTo>
                  <a:lnTo>
                    <a:pt x="266700" y="0"/>
                  </a:lnTo>
                  <a:lnTo>
                    <a:pt x="266700" y="2823591"/>
                  </a:lnTo>
                  <a:lnTo>
                    <a:pt x="0" y="28235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027221" y="2977773"/>
              <a:ext cx="228057" cy="1964005"/>
            </a:xfrm>
            <a:custGeom>
              <a:avLst/>
              <a:gdLst/>
              <a:ahLst/>
              <a:cxnLst/>
              <a:rect l="l" t="t" r="r" b="b"/>
              <a:pathLst>
                <a:path w="266700" h="2296795">
                  <a:moveTo>
                    <a:pt x="0" y="0"/>
                  </a:moveTo>
                  <a:lnTo>
                    <a:pt x="266700" y="0"/>
                  </a:lnTo>
                  <a:lnTo>
                    <a:pt x="266700" y="2296287"/>
                  </a:lnTo>
                  <a:lnTo>
                    <a:pt x="0" y="22962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437723" y="3311388"/>
              <a:ext cx="228057" cy="1630065"/>
            </a:xfrm>
            <a:custGeom>
              <a:avLst/>
              <a:gdLst/>
              <a:ahLst/>
              <a:cxnLst/>
              <a:rect l="l" t="t" r="r" b="b"/>
              <a:pathLst>
                <a:path w="266700" h="1906270">
                  <a:moveTo>
                    <a:pt x="0" y="0"/>
                  </a:moveTo>
                  <a:lnTo>
                    <a:pt x="266700" y="0"/>
                  </a:lnTo>
                  <a:lnTo>
                    <a:pt x="266700" y="1906142"/>
                  </a:lnTo>
                  <a:lnTo>
                    <a:pt x="0" y="19061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848225" y="3707556"/>
              <a:ext cx="228057" cy="1234223"/>
            </a:xfrm>
            <a:custGeom>
              <a:avLst/>
              <a:gdLst/>
              <a:ahLst/>
              <a:cxnLst/>
              <a:rect l="l" t="t" r="r" b="b"/>
              <a:pathLst>
                <a:path w="266700" h="1443354">
                  <a:moveTo>
                    <a:pt x="0" y="0"/>
                  </a:moveTo>
                  <a:lnTo>
                    <a:pt x="266700" y="0"/>
                  </a:lnTo>
                  <a:lnTo>
                    <a:pt x="266700" y="1442847"/>
                  </a:lnTo>
                  <a:lnTo>
                    <a:pt x="0" y="14428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258729" y="3896517"/>
              <a:ext cx="228057" cy="1045261"/>
            </a:xfrm>
            <a:custGeom>
              <a:avLst/>
              <a:gdLst/>
              <a:ahLst/>
              <a:cxnLst/>
              <a:rect l="l" t="t" r="r" b="b"/>
              <a:pathLst>
                <a:path w="266700" h="1222375">
                  <a:moveTo>
                    <a:pt x="0" y="0"/>
                  </a:moveTo>
                  <a:lnTo>
                    <a:pt x="266700" y="0"/>
                  </a:lnTo>
                  <a:lnTo>
                    <a:pt x="266700" y="1221866"/>
                  </a:lnTo>
                  <a:lnTo>
                    <a:pt x="0" y="12218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669231" y="3830055"/>
              <a:ext cx="228057" cy="1111506"/>
            </a:xfrm>
            <a:custGeom>
              <a:avLst/>
              <a:gdLst/>
              <a:ahLst/>
              <a:cxnLst/>
              <a:rect l="l" t="t" r="r" b="b"/>
              <a:pathLst>
                <a:path w="266700" h="1299845">
                  <a:moveTo>
                    <a:pt x="0" y="0"/>
                  </a:moveTo>
                  <a:lnTo>
                    <a:pt x="266700" y="0"/>
                  </a:lnTo>
                  <a:lnTo>
                    <a:pt x="266700" y="1299590"/>
                  </a:lnTo>
                  <a:lnTo>
                    <a:pt x="0" y="12995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98356" y="4941344"/>
              <a:ext cx="7390133" cy="0"/>
            </a:xfrm>
            <a:custGeom>
              <a:avLst/>
              <a:gdLst/>
              <a:ahLst/>
              <a:cxnLst/>
              <a:rect l="l" t="t" r="r" b="b"/>
              <a:pathLst>
                <a:path w="8642350">
                  <a:moveTo>
                    <a:pt x="0" y="0"/>
                  </a:moveTo>
                  <a:lnTo>
                    <a:pt x="864212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602678" y="1700871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86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667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1013181" y="1877235"/>
              <a:ext cx="813403" cy="1842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 </a:t>
              </a:r>
              <a:r>
                <a:rPr sz="1197" spc="-4" dirty="0">
                  <a:latin typeface="Arial"/>
                  <a:cs typeface="Arial"/>
                </a:rPr>
                <a:t>581 </a:t>
              </a:r>
              <a:r>
                <a:rPr sz="1796" baseline="-9920" dirty="0">
                  <a:latin typeface="Arial"/>
                  <a:cs typeface="Arial"/>
                </a:rPr>
                <a:t>7</a:t>
              </a:r>
              <a:r>
                <a:rPr sz="1796" spc="-269" baseline="-9920" dirty="0">
                  <a:latin typeface="Arial"/>
                  <a:cs typeface="Arial"/>
                </a:rPr>
                <a:t> </a:t>
              </a:r>
              <a:r>
                <a:rPr sz="1796" spc="-6" baseline="-9920" dirty="0">
                  <a:latin typeface="Arial"/>
                  <a:cs typeface="Arial"/>
                </a:rPr>
                <a:t>569</a:t>
              </a:r>
              <a:endParaRPr sz="1796" baseline="-9920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1834446" y="1799370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2244950" y="1985942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528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2655669" y="2074016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485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3066171" y="2246362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401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3477001" y="2002341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887503" y="1809469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4298005" y="2141781"/>
              <a:ext cx="813403" cy="1842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 </a:t>
              </a:r>
              <a:r>
                <a:rPr sz="1197" spc="-4" dirty="0">
                  <a:latin typeface="Arial"/>
                  <a:cs typeface="Arial"/>
                </a:rPr>
                <a:t>452 </a:t>
              </a:r>
              <a:r>
                <a:rPr sz="1796" baseline="-13888" dirty="0">
                  <a:latin typeface="Arial"/>
                  <a:cs typeface="Arial"/>
                </a:rPr>
                <a:t>7</a:t>
              </a:r>
              <a:r>
                <a:rPr sz="1796" spc="-263" baseline="-13888" dirty="0">
                  <a:latin typeface="Arial"/>
                  <a:cs typeface="Arial"/>
                </a:rPr>
                <a:t> </a:t>
              </a:r>
              <a:r>
                <a:rPr sz="1796" spc="-6" baseline="-13888" dirty="0">
                  <a:latin typeface="Arial"/>
                  <a:cs typeface="Arial"/>
                </a:rPr>
                <a:t>433</a:t>
              </a:r>
              <a:endParaRPr sz="1796" baseline="-13888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5119228" y="1959336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541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5530057" y="2293493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5940559" y="2744395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158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6351279" y="3078770"/>
              <a:ext cx="40235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995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6761782" y="3474503"/>
              <a:ext cx="1223906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0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0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802</a:t>
              </a:r>
              <a:endParaRPr sz="1197">
                <a:latin typeface="Arial"/>
                <a:cs typeface="Arial"/>
              </a:endParaRPr>
            </a:p>
            <a:p>
              <a:pPr marL="421358">
                <a:lnSpc>
                  <a:spcPts val="1201"/>
                </a:lnSpc>
              </a:pPr>
              <a:r>
                <a:rPr sz="1796" baseline="-35714" dirty="0">
                  <a:latin typeface="Arial"/>
                  <a:cs typeface="Arial"/>
                </a:rPr>
                <a:t>6 710 </a:t>
              </a: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192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742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259159" y="4875750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200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59159" y="4465791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400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259159" y="4055722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600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259159" y="3645763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800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259159" y="3235586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7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259159" y="2825518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7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200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259159" y="2415558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7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400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259159" y="2005381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dirty="0">
                  <a:latin typeface="Arial"/>
                  <a:cs typeface="Arial"/>
                </a:rPr>
                <a:t>7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600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259159" y="1595313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7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800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648029" y="5009435"/>
              <a:ext cx="277523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20816" algn="l"/>
                  <a:tab pos="831858" algn="l"/>
                  <a:tab pos="1242358" algn="l"/>
                  <a:tab pos="1652856" algn="l"/>
                  <a:tab pos="2063356" algn="l"/>
                  <a:tab pos="2473856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3522285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3932789" y="5009435"/>
              <a:ext cx="113322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21358" algn="l"/>
                  <a:tab pos="831858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5164622" y="5009435"/>
              <a:ext cx="2775780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21358" algn="l"/>
                  <a:tab pos="831858" algn="l"/>
                  <a:tab pos="1242358" algn="l"/>
                  <a:tab pos="1652856" algn="l"/>
                  <a:tab pos="2063899" algn="l"/>
                  <a:tab pos="2474399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1984095" y="1062746"/>
              <a:ext cx="4871732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Alueella työssäkäyvät (työpaikat) </a:t>
              </a:r>
              <a:r>
                <a:rPr sz="1368" b="1" spc="-4" dirty="0">
                  <a:latin typeface="Arial"/>
                  <a:cs typeface="Arial"/>
                </a:rPr>
                <a:t>Pieksämäellä 2000 -</a:t>
              </a:r>
              <a:r>
                <a:rPr sz="1368" b="1" spc="27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Ryhmä 267">
            <a:extLst>
              <a:ext uri="{FF2B5EF4-FFF2-40B4-BE49-F238E27FC236}">
                <a16:creationId xmlns:a16="http://schemas.microsoft.com/office/drawing/2014/main" id="{9BAE895E-E5B5-4DED-8FA2-AC67D3626CC0}"/>
              </a:ext>
            </a:extLst>
          </p:cNvPr>
          <p:cNvGrpSpPr/>
          <p:nvPr/>
        </p:nvGrpSpPr>
        <p:grpSpPr>
          <a:xfrm>
            <a:off x="539552" y="548680"/>
            <a:ext cx="7757485" cy="5035429"/>
            <a:chOff x="107504" y="620688"/>
            <a:chExt cx="7757485" cy="5035429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4246204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/Tilastokeskus -</a:t>
              </a:r>
              <a:r>
                <a:rPr sz="941" spc="68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Työssäkäyntitilasto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67" name="Kuva 266">
              <a:extLst>
                <a:ext uri="{FF2B5EF4-FFF2-40B4-BE49-F238E27FC236}">
                  <a16:creationId xmlns:a16="http://schemas.microsoft.com/office/drawing/2014/main" id="{C660DE71-C2D6-4E63-8293-CD3E24A7A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20688"/>
              <a:ext cx="7757485" cy="47171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1E205240-C540-4362-B8A6-A0A6E88EEF79}"/>
              </a:ext>
            </a:extLst>
          </p:cNvPr>
          <p:cNvGrpSpPr/>
          <p:nvPr/>
        </p:nvGrpSpPr>
        <p:grpSpPr>
          <a:xfrm>
            <a:off x="611560" y="476672"/>
            <a:ext cx="7494685" cy="5035492"/>
            <a:chOff x="107504" y="620688"/>
            <a:chExt cx="7494685" cy="5035492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DB516944-A11C-43F2-93F8-F9FE0DEA9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20688"/>
              <a:ext cx="7494685" cy="45626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Ryhmä 41">
            <a:extLst>
              <a:ext uri="{FF2B5EF4-FFF2-40B4-BE49-F238E27FC236}">
                <a16:creationId xmlns:a16="http://schemas.microsoft.com/office/drawing/2014/main" id="{24233A88-C232-4D34-AC7A-5E9B6C751A52}"/>
              </a:ext>
            </a:extLst>
          </p:cNvPr>
          <p:cNvGrpSpPr/>
          <p:nvPr/>
        </p:nvGrpSpPr>
        <p:grpSpPr>
          <a:xfrm>
            <a:off x="698352" y="692696"/>
            <a:ext cx="7747694" cy="4681287"/>
            <a:chOff x="287308" y="1115960"/>
            <a:chExt cx="7747694" cy="4681287"/>
          </a:xfrm>
        </p:grpSpPr>
        <p:sp>
          <p:nvSpPr>
            <p:cNvPr id="2" name="object 2"/>
            <p:cNvSpPr/>
            <p:nvPr/>
          </p:nvSpPr>
          <p:spPr>
            <a:xfrm>
              <a:off x="572651" y="4578081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72651" y="4176701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2651" y="3774018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2651" y="3372636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2651" y="2969954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2651" y="2568573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2651" y="2165890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2651" y="1764184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2651" y="1764184"/>
              <a:ext cx="7462351" cy="3216690"/>
            </a:xfrm>
            <a:custGeom>
              <a:avLst/>
              <a:gdLst/>
              <a:ahLst/>
              <a:cxnLst/>
              <a:rect l="l" t="t" r="r" b="b"/>
              <a:pathLst>
                <a:path w="8726805" h="3761740">
                  <a:moveTo>
                    <a:pt x="0" y="3761613"/>
                  </a:moveTo>
                  <a:lnTo>
                    <a:pt x="8726805" y="3761613"/>
                  </a:lnTo>
                  <a:lnTo>
                    <a:pt x="8726805" y="0"/>
                  </a:lnTo>
                  <a:lnTo>
                    <a:pt x="0" y="0"/>
                  </a:lnTo>
                  <a:lnTo>
                    <a:pt x="0" y="37616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2651" y="4980765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3579" y="2126035"/>
              <a:ext cx="6840624" cy="563084"/>
            </a:xfrm>
            <a:custGeom>
              <a:avLst/>
              <a:gdLst/>
              <a:ahLst/>
              <a:cxnLst/>
              <a:rect l="l" t="t" r="r" b="b"/>
              <a:pathLst>
                <a:path w="7999730" h="658494">
                  <a:moveTo>
                    <a:pt x="0" y="493140"/>
                  </a:moveTo>
                  <a:lnTo>
                    <a:pt x="726922" y="282828"/>
                  </a:lnTo>
                  <a:lnTo>
                    <a:pt x="1453870" y="282828"/>
                  </a:lnTo>
                  <a:lnTo>
                    <a:pt x="2182342" y="258445"/>
                  </a:lnTo>
                  <a:lnTo>
                    <a:pt x="2909290" y="0"/>
                  </a:lnTo>
                  <a:lnTo>
                    <a:pt x="3636238" y="211200"/>
                  </a:lnTo>
                  <a:lnTo>
                    <a:pt x="4363186" y="517525"/>
                  </a:lnTo>
                  <a:lnTo>
                    <a:pt x="5090134" y="564769"/>
                  </a:lnTo>
                  <a:lnTo>
                    <a:pt x="5818606" y="258445"/>
                  </a:lnTo>
                  <a:lnTo>
                    <a:pt x="6545554" y="188340"/>
                  </a:lnTo>
                  <a:lnTo>
                    <a:pt x="7272502" y="447421"/>
                  </a:lnTo>
                  <a:lnTo>
                    <a:pt x="7999577" y="658240"/>
                  </a:lnTo>
                </a:path>
              </a:pathLst>
            </a:custGeom>
            <a:ln w="60325">
              <a:solidFill>
                <a:srgbClr val="ED2C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728305" y="2261891"/>
              <a:ext cx="3111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121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344532" y="5652464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1350206" y="2080966"/>
              <a:ext cx="932862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632582" algn="l"/>
                </a:tabLst>
              </a:pPr>
              <a:r>
                <a:rPr sz="1368" spc="-4" dirty="0">
                  <a:latin typeface="Arial"/>
                  <a:cs typeface="Arial"/>
                </a:rPr>
                <a:t>130	130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593986" y="2060983"/>
              <a:ext cx="3111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131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216039" y="1839660"/>
              <a:ext cx="3111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142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3837983" y="2020585"/>
              <a:ext cx="3111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133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459818" y="2281982"/>
              <a:ext cx="3111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120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088278" y="2322055"/>
              <a:ext cx="298103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111" dirty="0">
                  <a:latin typeface="Arial"/>
                  <a:cs typeface="Arial"/>
                </a:rPr>
                <a:t>1</a:t>
              </a:r>
              <a:r>
                <a:rPr sz="1368" spc="-4" dirty="0">
                  <a:latin typeface="Arial"/>
                  <a:cs typeface="Arial"/>
                </a:rPr>
                <a:t>18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5703814" y="2060983"/>
              <a:ext cx="3111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131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325758" y="2000495"/>
              <a:ext cx="3111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134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6947594" y="2221710"/>
              <a:ext cx="3111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123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7576271" y="2402635"/>
              <a:ext cx="298103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107" dirty="0">
                  <a:latin typeface="Arial"/>
                  <a:cs typeface="Arial"/>
                </a:rPr>
                <a:t>1</a:t>
              </a:r>
              <a:r>
                <a:rPr sz="1368" spc="-4" dirty="0">
                  <a:latin typeface="Arial"/>
                  <a:cs typeface="Arial"/>
                </a:rPr>
                <a:t>14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287308" y="2896324"/>
              <a:ext cx="203079" cy="22042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dirty="0">
                  <a:latin typeface="Arial"/>
                  <a:cs typeface="Arial"/>
                </a:rPr>
                <a:t>0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898">
                <a:latin typeface="Times New Roman"/>
                <a:cs typeface="Times New Roman"/>
              </a:endParaRPr>
            </a:p>
            <a:p>
              <a:pPr marL="59186" algn="ctr"/>
              <a:r>
                <a:rPr sz="855" spc="-9" dirty="0">
                  <a:latin typeface="Arial"/>
                  <a:cs typeface="Arial"/>
                </a:rPr>
                <a:t>80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898">
                <a:latin typeface="Times New Roman"/>
                <a:cs typeface="Times New Roman"/>
              </a:endParaRPr>
            </a:p>
            <a:p>
              <a:pPr marL="59186" algn="ctr"/>
              <a:r>
                <a:rPr sz="855" spc="-9" dirty="0">
                  <a:latin typeface="Arial"/>
                  <a:cs typeface="Arial"/>
                </a:rPr>
                <a:t>60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898">
                <a:latin typeface="Times New Roman"/>
                <a:cs typeface="Times New Roman"/>
              </a:endParaRPr>
            </a:p>
            <a:p>
              <a:pPr marL="59186" algn="ctr"/>
              <a:r>
                <a:rPr sz="855" spc="-9" dirty="0">
                  <a:latin typeface="Arial"/>
                  <a:cs typeface="Arial"/>
                </a:rPr>
                <a:t>40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898">
                <a:latin typeface="Times New Roman"/>
                <a:cs typeface="Times New Roman"/>
              </a:endParaRPr>
            </a:p>
            <a:p>
              <a:pPr marL="59186" algn="ctr"/>
              <a:r>
                <a:rPr sz="855" spc="-9" dirty="0">
                  <a:latin typeface="Arial"/>
                  <a:cs typeface="Arial"/>
                </a:rPr>
                <a:t>20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898">
                <a:latin typeface="Times New Roman"/>
                <a:cs typeface="Times New Roman"/>
              </a:endParaRPr>
            </a:p>
            <a:p>
              <a:pPr marL="120543" algn="ctr"/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287308" y="2494075"/>
              <a:ext cx="203079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dirty="0">
                  <a:latin typeface="Arial"/>
                  <a:cs typeface="Arial"/>
                </a:rPr>
                <a:t>2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287308" y="2091934"/>
              <a:ext cx="203079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dirty="0">
                  <a:latin typeface="Arial"/>
                  <a:cs typeface="Arial"/>
                </a:rPr>
                <a:t>4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287308" y="1689794"/>
              <a:ext cx="203079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dirty="0">
                  <a:latin typeface="Arial"/>
                  <a:cs typeface="Arial"/>
                </a:rPr>
                <a:t>6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703805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1325662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94782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2569659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319160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381376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4435600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5057436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5679379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6301541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6923376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7545212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1085660" y="1115960"/>
              <a:ext cx="5979438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043809" marR="4344" indent="-2033492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Peruskoulun jälkeistä </a:t>
              </a:r>
              <a:r>
                <a:rPr sz="1368" b="1" spc="-9" dirty="0">
                  <a:latin typeface="Arial"/>
                  <a:cs typeface="Arial"/>
                </a:rPr>
                <a:t>tutkintoa vailla olevat </a:t>
              </a:r>
              <a:r>
                <a:rPr sz="1368" b="1" spc="-4" dirty="0">
                  <a:latin typeface="Arial"/>
                  <a:cs typeface="Arial"/>
                </a:rPr>
                <a:t>25-29-vuotiaat Pieksämäellä  2007 - 2018,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lukumäärä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1F59F602-2E54-4CE5-BFD0-F4763BA0FDC4}"/>
              </a:ext>
            </a:extLst>
          </p:cNvPr>
          <p:cNvGrpSpPr/>
          <p:nvPr/>
        </p:nvGrpSpPr>
        <p:grpSpPr>
          <a:xfrm>
            <a:off x="611560" y="548680"/>
            <a:ext cx="7731247" cy="5035492"/>
            <a:chOff x="13692" y="620688"/>
            <a:chExt cx="7731247" cy="5035492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id:1073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7D2EEF9-9303-4680-8425-4A381B2E9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92" y="620688"/>
              <a:ext cx="7731247" cy="47066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27809B7D-133F-41DD-B623-0B23E1E9612B}"/>
              </a:ext>
            </a:extLst>
          </p:cNvPr>
          <p:cNvGrpSpPr/>
          <p:nvPr/>
        </p:nvGrpSpPr>
        <p:grpSpPr>
          <a:xfrm>
            <a:off x="395536" y="620688"/>
            <a:ext cx="8023437" cy="4752887"/>
            <a:chOff x="200516" y="1169281"/>
            <a:chExt cx="8023437" cy="4752887"/>
          </a:xfrm>
        </p:grpSpPr>
        <p:sp>
          <p:nvSpPr>
            <p:cNvPr id="2" name="object 2"/>
            <p:cNvSpPr/>
            <p:nvPr/>
          </p:nvSpPr>
          <p:spPr>
            <a:xfrm>
              <a:off x="536194" y="5178414"/>
              <a:ext cx="7687693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36194" y="4469917"/>
              <a:ext cx="7687693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37074" y="3759683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31784" y="3759683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27797" y="375968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8520" y="3759683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09244" y="3759683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6194" y="3759683"/>
              <a:ext cx="4942864" cy="0"/>
            </a:xfrm>
            <a:custGeom>
              <a:avLst/>
              <a:gdLst/>
              <a:ahLst/>
              <a:cxnLst/>
              <a:rect l="l" t="t" r="r" b="b"/>
              <a:pathLst>
                <a:path w="5780405">
                  <a:moveTo>
                    <a:pt x="0" y="0"/>
                  </a:moveTo>
                  <a:lnTo>
                    <a:pt x="57798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37074" y="3050751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31784" y="3050751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27797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23810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8520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4533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09243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9968" y="3050751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5981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90690" y="305075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68152" y="3050751"/>
              <a:ext cx="1791876" cy="0"/>
            </a:xfrm>
            <a:custGeom>
              <a:avLst/>
              <a:gdLst/>
              <a:ahLst/>
              <a:cxnLst/>
              <a:rect l="l" t="t" r="r" b="b"/>
              <a:pathLst>
                <a:path w="2095500">
                  <a:moveTo>
                    <a:pt x="0" y="0"/>
                  </a:moveTo>
                  <a:lnTo>
                    <a:pt x="2095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6194" y="3050751"/>
              <a:ext cx="1300468" cy="0"/>
            </a:xfrm>
            <a:custGeom>
              <a:avLst/>
              <a:gdLst/>
              <a:ahLst/>
              <a:cxnLst/>
              <a:rect l="l" t="t" r="r" b="b"/>
              <a:pathLst>
                <a:path w="1520825">
                  <a:moveTo>
                    <a:pt x="0" y="0"/>
                  </a:moveTo>
                  <a:lnTo>
                    <a:pt x="15202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37074" y="2341820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31784" y="234182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27797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23810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18520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14533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09243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05257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9968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95981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90690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86704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1414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77427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72137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68151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62860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874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3584" y="234182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6194" y="2341820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6194" y="1632671"/>
              <a:ext cx="7687693" cy="3545743"/>
            </a:xfrm>
            <a:custGeom>
              <a:avLst/>
              <a:gdLst/>
              <a:ahLst/>
              <a:cxnLst/>
              <a:rect l="l" t="t" r="r" b="b"/>
              <a:pathLst>
                <a:path w="8990330" h="4146550">
                  <a:moveTo>
                    <a:pt x="0" y="4146550"/>
                  </a:moveTo>
                  <a:lnTo>
                    <a:pt x="8990076" y="4146550"/>
                  </a:lnTo>
                  <a:lnTo>
                    <a:pt x="8990076" y="0"/>
                  </a:lnTo>
                  <a:lnTo>
                    <a:pt x="0" y="0"/>
                  </a:lnTo>
                  <a:lnTo>
                    <a:pt x="0" y="414655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2922" y="1632780"/>
              <a:ext cx="230772" cy="793855"/>
            </a:xfrm>
            <a:custGeom>
              <a:avLst/>
              <a:gdLst/>
              <a:ahLst/>
              <a:cxnLst/>
              <a:rect l="l" t="t" r="r" b="b"/>
              <a:pathLst>
                <a:path w="269875" h="928369">
                  <a:moveTo>
                    <a:pt x="269747" y="0"/>
                  </a:moveTo>
                  <a:lnTo>
                    <a:pt x="0" y="0"/>
                  </a:lnTo>
                  <a:lnTo>
                    <a:pt x="0" y="928243"/>
                  </a:lnTo>
                  <a:lnTo>
                    <a:pt x="269747" y="928243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26907" y="1632779"/>
              <a:ext cx="232401" cy="1248884"/>
            </a:xfrm>
            <a:custGeom>
              <a:avLst/>
              <a:gdLst/>
              <a:ahLst/>
              <a:cxnLst/>
              <a:rect l="l" t="t" r="r" b="b"/>
              <a:pathLst>
                <a:path w="271780" h="1460500">
                  <a:moveTo>
                    <a:pt x="271272" y="0"/>
                  </a:moveTo>
                  <a:lnTo>
                    <a:pt x="0" y="0"/>
                  </a:lnTo>
                  <a:lnTo>
                    <a:pt x="0" y="1460119"/>
                  </a:lnTo>
                  <a:lnTo>
                    <a:pt x="271272" y="1460119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32198" y="1632780"/>
              <a:ext cx="230772" cy="822634"/>
            </a:xfrm>
            <a:custGeom>
              <a:avLst/>
              <a:gdLst/>
              <a:ahLst/>
              <a:cxnLst/>
              <a:rect l="l" t="t" r="r" b="b"/>
              <a:pathLst>
                <a:path w="269875" h="962025">
                  <a:moveTo>
                    <a:pt x="269748" y="0"/>
                  </a:moveTo>
                  <a:lnTo>
                    <a:pt x="0" y="0"/>
                  </a:lnTo>
                  <a:lnTo>
                    <a:pt x="0" y="961771"/>
                  </a:lnTo>
                  <a:lnTo>
                    <a:pt x="269748" y="96177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36185" y="1632780"/>
              <a:ext cx="232401" cy="1504090"/>
            </a:xfrm>
            <a:custGeom>
              <a:avLst/>
              <a:gdLst/>
              <a:ahLst/>
              <a:cxnLst/>
              <a:rect l="l" t="t" r="r" b="b"/>
              <a:pathLst>
                <a:path w="271780" h="1758950">
                  <a:moveTo>
                    <a:pt x="271271" y="0"/>
                  </a:moveTo>
                  <a:lnTo>
                    <a:pt x="0" y="0"/>
                  </a:lnTo>
                  <a:lnTo>
                    <a:pt x="0" y="1758823"/>
                  </a:lnTo>
                  <a:lnTo>
                    <a:pt x="271271" y="1758823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41474" y="1632780"/>
              <a:ext cx="230772" cy="880191"/>
            </a:xfrm>
            <a:custGeom>
              <a:avLst/>
              <a:gdLst/>
              <a:ahLst/>
              <a:cxnLst/>
              <a:rect l="l" t="t" r="r" b="b"/>
              <a:pathLst>
                <a:path w="269875" h="1029335">
                  <a:moveTo>
                    <a:pt x="269747" y="0"/>
                  </a:moveTo>
                  <a:lnTo>
                    <a:pt x="0" y="0"/>
                  </a:lnTo>
                  <a:lnTo>
                    <a:pt x="0" y="1028827"/>
                  </a:lnTo>
                  <a:lnTo>
                    <a:pt x="269747" y="1028827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45461" y="1632780"/>
              <a:ext cx="232401" cy="1347708"/>
            </a:xfrm>
            <a:custGeom>
              <a:avLst/>
              <a:gdLst/>
              <a:ahLst/>
              <a:cxnLst/>
              <a:rect l="l" t="t" r="r" b="b"/>
              <a:pathLst>
                <a:path w="271779" h="1576070">
                  <a:moveTo>
                    <a:pt x="271271" y="0"/>
                  </a:moveTo>
                  <a:lnTo>
                    <a:pt x="0" y="0"/>
                  </a:lnTo>
                  <a:lnTo>
                    <a:pt x="0" y="1575943"/>
                  </a:lnTo>
                  <a:lnTo>
                    <a:pt x="271271" y="1575943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050752" y="1632779"/>
              <a:ext cx="230772" cy="1177209"/>
            </a:xfrm>
            <a:custGeom>
              <a:avLst/>
              <a:gdLst/>
              <a:ahLst/>
              <a:cxnLst/>
              <a:rect l="l" t="t" r="r" b="b"/>
              <a:pathLst>
                <a:path w="269875" h="1376680">
                  <a:moveTo>
                    <a:pt x="269748" y="0"/>
                  </a:moveTo>
                  <a:lnTo>
                    <a:pt x="0" y="0"/>
                  </a:lnTo>
                  <a:lnTo>
                    <a:pt x="0" y="1376299"/>
                  </a:lnTo>
                  <a:lnTo>
                    <a:pt x="269748" y="137629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54737" y="1632780"/>
              <a:ext cx="232401" cy="1220105"/>
            </a:xfrm>
            <a:custGeom>
              <a:avLst/>
              <a:gdLst/>
              <a:ahLst/>
              <a:cxnLst/>
              <a:rect l="l" t="t" r="r" b="b"/>
              <a:pathLst>
                <a:path w="271779" h="1426845">
                  <a:moveTo>
                    <a:pt x="271272" y="0"/>
                  </a:moveTo>
                  <a:lnTo>
                    <a:pt x="0" y="0"/>
                  </a:lnTo>
                  <a:lnTo>
                    <a:pt x="0" y="1426591"/>
                  </a:lnTo>
                  <a:lnTo>
                    <a:pt x="271272" y="1426591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860028" y="1632780"/>
              <a:ext cx="230772" cy="1617575"/>
            </a:xfrm>
            <a:custGeom>
              <a:avLst/>
              <a:gdLst/>
              <a:ahLst/>
              <a:cxnLst/>
              <a:rect l="l" t="t" r="r" b="b"/>
              <a:pathLst>
                <a:path w="269875" h="1891664">
                  <a:moveTo>
                    <a:pt x="269748" y="0"/>
                  </a:moveTo>
                  <a:lnTo>
                    <a:pt x="0" y="0"/>
                  </a:lnTo>
                  <a:lnTo>
                    <a:pt x="0" y="1891411"/>
                  </a:lnTo>
                  <a:lnTo>
                    <a:pt x="269748" y="189141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64014" y="1632780"/>
              <a:ext cx="232401" cy="1588797"/>
            </a:xfrm>
            <a:custGeom>
              <a:avLst/>
              <a:gdLst/>
              <a:ahLst/>
              <a:cxnLst/>
              <a:rect l="l" t="t" r="r" b="b"/>
              <a:pathLst>
                <a:path w="271779" h="1858010">
                  <a:moveTo>
                    <a:pt x="271272" y="0"/>
                  </a:moveTo>
                  <a:lnTo>
                    <a:pt x="0" y="0"/>
                  </a:lnTo>
                  <a:lnTo>
                    <a:pt x="0" y="1857883"/>
                  </a:lnTo>
                  <a:lnTo>
                    <a:pt x="271272" y="1857883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69304" y="1632780"/>
              <a:ext cx="230772" cy="2099753"/>
            </a:xfrm>
            <a:custGeom>
              <a:avLst/>
              <a:gdLst/>
              <a:ahLst/>
              <a:cxnLst/>
              <a:rect l="l" t="t" r="r" b="b"/>
              <a:pathLst>
                <a:path w="269875" h="2455545">
                  <a:moveTo>
                    <a:pt x="269748" y="0"/>
                  </a:moveTo>
                  <a:lnTo>
                    <a:pt x="0" y="0"/>
                  </a:lnTo>
                  <a:lnTo>
                    <a:pt x="0" y="2455291"/>
                  </a:lnTo>
                  <a:lnTo>
                    <a:pt x="269748" y="245529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73291" y="1632780"/>
              <a:ext cx="232401" cy="1106619"/>
            </a:xfrm>
            <a:custGeom>
              <a:avLst/>
              <a:gdLst/>
              <a:ahLst/>
              <a:cxnLst/>
              <a:rect l="l" t="t" r="r" b="b"/>
              <a:pathLst>
                <a:path w="271779" h="1294130">
                  <a:moveTo>
                    <a:pt x="271271" y="0"/>
                  </a:moveTo>
                  <a:lnTo>
                    <a:pt x="0" y="0"/>
                  </a:lnTo>
                  <a:lnTo>
                    <a:pt x="0" y="1294003"/>
                  </a:lnTo>
                  <a:lnTo>
                    <a:pt x="271271" y="1294003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78581" y="1632780"/>
              <a:ext cx="230772" cy="2596049"/>
            </a:xfrm>
            <a:custGeom>
              <a:avLst/>
              <a:gdLst/>
              <a:ahLst/>
              <a:cxnLst/>
              <a:rect l="l" t="t" r="r" b="b"/>
              <a:pathLst>
                <a:path w="269875" h="3035935">
                  <a:moveTo>
                    <a:pt x="269748" y="0"/>
                  </a:moveTo>
                  <a:lnTo>
                    <a:pt x="0" y="0"/>
                  </a:lnTo>
                  <a:lnTo>
                    <a:pt x="0" y="3035935"/>
                  </a:lnTo>
                  <a:lnTo>
                    <a:pt x="269748" y="303593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82567" y="1632780"/>
              <a:ext cx="232401" cy="1702283"/>
            </a:xfrm>
            <a:custGeom>
              <a:avLst/>
              <a:gdLst/>
              <a:ahLst/>
              <a:cxnLst/>
              <a:rect l="l" t="t" r="r" b="b"/>
              <a:pathLst>
                <a:path w="271779" h="1990725">
                  <a:moveTo>
                    <a:pt x="271272" y="0"/>
                  </a:moveTo>
                  <a:lnTo>
                    <a:pt x="0" y="0"/>
                  </a:lnTo>
                  <a:lnTo>
                    <a:pt x="0" y="1990471"/>
                  </a:lnTo>
                  <a:lnTo>
                    <a:pt x="271272" y="1990471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87858" y="1632779"/>
              <a:ext cx="230772" cy="2454328"/>
            </a:xfrm>
            <a:custGeom>
              <a:avLst/>
              <a:gdLst/>
              <a:ahLst/>
              <a:cxnLst/>
              <a:rect l="l" t="t" r="r" b="b"/>
              <a:pathLst>
                <a:path w="269875" h="2870200">
                  <a:moveTo>
                    <a:pt x="269748" y="0"/>
                  </a:moveTo>
                  <a:lnTo>
                    <a:pt x="0" y="0"/>
                  </a:lnTo>
                  <a:lnTo>
                    <a:pt x="0" y="2869819"/>
                  </a:lnTo>
                  <a:lnTo>
                    <a:pt x="269748" y="286981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91844" y="1632780"/>
              <a:ext cx="232401" cy="2099753"/>
            </a:xfrm>
            <a:custGeom>
              <a:avLst/>
              <a:gdLst/>
              <a:ahLst/>
              <a:cxnLst/>
              <a:rect l="l" t="t" r="r" b="b"/>
              <a:pathLst>
                <a:path w="271779" h="2455545">
                  <a:moveTo>
                    <a:pt x="271271" y="0"/>
                  </a:moveTo>
                  <a:lnTo>
                    <a:pt x="0" y="0"/>
                  </a:lnTo>
                  <a:lnTo>
                    <a:pt x="0" y="2455291"/>
                  </a:lnTo>
                  <a:lnTo>
                    <a:pt x="271271" y="2455291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97134" y="1632780"/>
              <a:ext cx="230772" cy="2837138"/>
            </a:xfrm>
            <a:custGeom>
              <a:avLst/>
              <a:gdLst/>
              <a:ahLst/>
              <a:cxnLst/>
              <a:rect l="l" t="t" r="r" b="b"/>
              <a:pathLst>
                <a:path w="269875" h="3317875">
                  <a:moveTo>
                    <a:pt x="269748" y="0"/>
                  </a:moveTo>
                  <a:lnTo>
                    <a:pt x="0" y="0"/>
                  </a:lnTo>
                  <a:lnTo>
                    <a:pt x="0" y="3317875"/>
                  </a:lnTo>
                  <a:lnTo>
                    <a:pt x="269748" y="331787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01120" y="1632780"/>
              <a:ext cx="230772" cy="2340842"/>
            </a:xfrm>
            <a:custGeom>
              <a:avLst/>
              <a:gdLst/>
              <a:ahLst/>
              <a:cxnLst/>
              <a:rect l="l" t="t" r="r" b="b"/>
              <a:pathLst>
                <a:path w="269875" h="2737485">
                  <a:moveTo>
                    <a:pt x="269748" y="0"/>
                  </a:moveTo>
                  <a:lnTo>
                    <a:pt x="0" y="0"/>
                  </a:lnTo>
                  <a:lnTo>
                    <a:pt x="0" y="2737231"/>
                  </a:lnTo>
                  <a:lnTo>
                    <a:pt x="269748" y="273723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06410" y="1632780"/>
              <a:ext cx="230772" cy="2837138"/>
            </a:xfrm>
            <a:custGeom>
              <a:avLst/>
              <a:gdLst/>
              <a:ahLst/>
              <a:cxnLst/>
              <a:rect l="l" t="t" r="r" b="b"/>
              <a:pathLst>
                <a:path w="269875" h="3317875">
                  <a:moveTo>
                    <a:pt x="269748" y="0"/>
                  </a:moveTo>
                  <a:lnTo>
                    <a:pt x="0" y="0"/>
                  </a:lnTo>
                  <a:lnTo>
                    <a:pt x="0" y="3317875"/>
                  </a:lnTo>
                  <a:lnTo>
                    <a:pt x="269748" y="331787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2922" y="1632780"/>
              <a:ext cx="230772" cy="793855"/>
            </a:xfrm>
            <a:custGeom>
              <a:avLst/>
              <a:gdLst/>
              <a:ahLst/>
              <a:cxnLst/>
              <a:rect l="l" t="t" r="r" b="b"/>
              <a:pathLst>
                <a:path w="269875" h="928369">
                  <a:moveTo>
                    <a:pt x="0" y="928243"/>
                  </a:moveTo>
                  <a:lnTo>
                    <a:pt x="269747" y="928243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9282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26907" y="1632779"/>
              <a:ext cx="232401" cy="1248884"/>
            </a:xfrm>
            <a:custGeom>
              <a:avLst/>
              <a:gdLst/>
              <a:ahLst/>
              <a:cxnLst/>
              <a:rect l="l" t="t" r="r" b="b"/>
              <a:pathLst>
                <a:path w="271780" h="1460500">
                  <a:moveTo>
                    <a:pt x="0" y="1460119"/>
                  </a:moveTo>
                  <a:lnTo>
                    <a:pt x="271272" y="1460119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4601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32198" y="1632780"/>
              <a:ext cx="230772" cy="822634"/>
            </a:xfrm>
            <a:custGeom>
              <a:avLst/>
              <a:gdLst/>
              <a:ahLst/>
              <a:cxnLst/>
              <a:rect l="l" t="t" r="r" b="b"/>
              <a:pathLst>
                <a:path w="269875" h="962025">
                  <a:moveTo>
                    <a:pt x="0" y="961771"/>
                  </a:moveTo>
                  <a:lnTo>
                    <a:pt x="269748" y="96177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9617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36185" y="1632780"/>
              <a:ext cx="232401" cy="1504090"/>
            </a:xfrm>
            <a:custGeom>
              <a:avLst/>
              <a:gdLst/>
              <a:ahLst/>
              <a:cxnLst/>
              <a:rect l="l" t="t" r="r" b="b"/>
              <a:pathLst>
                <a:path w="271780" h="1758950">
                  <a:moveTo>
                    <a:pt x="0" y="1758823"/>
                  </a:moveTo>
                  <a:lnTo>
                    <a:pt x="271271" y="1758823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17588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41474" y="1632780"/>
              <a:ext cx="230772" cy="880191"/>
            </a:xfrm>
            <a:custGeom>
              <a:avLst/>
              <a:gdLst/>
              <a:ahLst/>
              <a:cxnLst/>
              <a:rect l="l" t="t" r="r" b="b"/>
              <a:pathLst>
                <a:path w="269875" h="1029335">
                  <a:moveTo>
                    <a:pt x="0" y="1028827"/>
                  </a:moveTo>
                  <a:lnTo>
                    <a:pt x="269747" y="1028827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0288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645461" y="1632780"/>
              <a:ext cx="232401" cy="1347708"/>
            </a:xfrm>
            <a:custGeom>
              <a:avLst/>
              <a:gdLst/>
              <a:ahLst/>
              <a:cxnLst/>
              <a:rect l="l" t="t" r="r" b="b"/>
              <a:pathLst>
                <a:path w="271779" h="1576070">
                  <a:moveTo>
                    <a:pt x="0" y="1575943"/>
                  </a:moveTo>
                  <a:lnTo>
                    <a:pt x="271271" y="1575943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15759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50752" y="1632779"/>
              <a:ext cx="230772" cy="1177209"/>
            </a:xfrm>
            <a:custGeom>
              <a:avLst/>
              <a:gdLst/>
              <a:ahLst/>
              <a:cxnLst/>
              <a:rect l="l" t="t" r="r" b="b"/>
              <a:pathLst>
                <a:path w="269875" h="1376680">
                  <a:moveTo>
                    <a:pt x="0" y="1376299"/>
                  </a:moveTo>
                  <a:lnTo>
                    <a:pt x="269748" y="137629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3762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54737" y="1632780"/>
              <a:ext cx="232401" cy="1220105"/>
            </a:xfrm>
            <a:custGeom>
              <a:avLst/>
              <a:gdLst/>
              <a:ahLst/>
              <a:cxnLst/>
              <a:rect l="l" t="t" r="r" b="b"/>
              <a:pathLst>
                <a:path w="271779" h="1426845">
                  <a:moveTo>
                    <a:pt x="0" y="1426591"/>
                  </a:moveTo>
                  <a:lnTo>
                    <a:pt x="271272" y="1426591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4265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60028" y="1632780"/>
              <a:ext cx="230772" cy="1617575"/>
            </a:xfrm>
            <a:custGeom>
              <a:avLst/>
              <a:gdLst/>
              <a:ahLst/>
              <a:cxnLst/>
              <a:rect l="l" t="t" r="r" b="b"/>
              <a:pathLst>
                <a:path w="269875" h="1891664">
                  <a:moveTo>
                    <a:pt x="0" y="1891411"/>
                  </a:moveTo>
                  <a:lnTo>
                    <a:pt x="269748" y="189141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8914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64014" y="1632780"/>
              <a:ext cx="232401" cy="1588797"/>
            </a:xfrm>
            <a:custGeom>
              <a:avLst/>
              <a:gdLst/>
              <a:ahLst/>
              <a:cxnLst/>
              <a:rect l="l" t="t" r="r" b="b"/>
              <a:pathLst>
                <a:path w="271779" h="1858010">
                  <a:moveTo>
                    <a:pt x="0" y="1857883"/>
                  </a:moveTo>
                  <a:lnTo>
                    <a:pt x="271272" y="1857883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8578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69304" y="1632780"/>
              <a:ext cx="230772" cy="2099753"/>
            </a:xfrm>
            <a:custGeom>
              <a:avLst/>
              <a:gdLst/>
              <a:ahLst/>
              <a:cxnLst/>
              <a:rect l="l" t="t" r="r" b="b"/>
              <a:pathLst>
                <a:path w="269875" h="2455545">
                  <a:moveTo>
                    <a:pt x="0" y="2455291"/>
                  </a:moveTo>
                  <a:lnTo>
                    <a:pt x="269748" y="245529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4552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73291" y="1632780"/>
              <a:ext cx="232401" cy="1106619"/>
            </a:xfrm>
            <a:custGeom>
              <a:avLst/>
              <a:gdLst/>
              <a:ahLst/>
              <a:cxnLst/>
              <a:rect l="l" t="t" r="r" b="b"/>
              <a:pathLst>
                <a:path w="271779" h="1294130">
                  <a:moveTo>
                    <a:pt x="0" y="1294003"/>
                  </a:moveTo>
                  <a:lnTo>
                    <a:pt x="271271" y="1294003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129400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478581" y="1632780"/>
              <a:ext cx="230772" cy="2596049"/>
            </a:xfrm>
            <a:custGeom>
              <a:avLst/>
              <a:gdLst/>
              <a:ahLst/>
              <a:cxnLst/>
              <a:rect l="l" t="t" r="r" b="b"/>
              <a:pathLst>
                <a:path w="269875" h="3035935">
                  <a:moveTo>
                    <a:pt x="0" y="3035935"/>
                  </a:moveTo>
                  <a:lnTo>
                    <a:pt x="269748" y="303593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0359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882567" y="1632780"/>
              <a:ext cx="232401" cy="1702283"/>
            </a:xfrm>
            <a:custGeom>
              <a:avLst/>
              <a:gdLst/>
              <a:ahLst/>
              <a:cxnLst/>
              <a:rect l="l" t="t" r="r" b="b"/>
              <a:pathLst>
                <a:path w="271779" h="1990725">
                  <a:moveTo>
                    <a:pt x="0" y="1990471"/>
                  </a:moveTo>
                  <a:lnTo>
                    <a:pt x="271272" y="1990471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9904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87858" y="1632779"/>
              <a:ext cx="230772" cy="2454328"/>
            </a:xfrm>
            <a:custGeom>
              <a:avLst/>
              <a:gdLst/>
              <a:ahLst/>
              <a:cxnLst/>
              <a:rect l="l" t="t" r="r" b="b"/>
              <a:pathLst>
                <a:path w="269875" h="2870200">
                  <a:moveTo>
                    <a:pt x="0" y="2869819"/>
                  </a:moveTo>
                  <a:lnTo>
                    <a:pt x="269748" y="286981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8698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691844" y="1632780"/>
              <a:ext cx="232401" cy="2099753"/>
            </a:xfrm>
            <a:custGeom>
              <a:avLst/>
              <a:gdLst/>
              <a:ahLst/>
              <a:cxnLst/>
              <a:rect l="l" t="t" r="r" b="b"/>
              <a:pathLst>
                <a:path w="271779" h="2455545">
                  <a:moveTo>
                    <a:pt x="0" y="2455291"/>
                  </a:moveTo>
                  <a:lnTo>
                    <a:pt x="271271" y="2455291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4552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97134" y="1632780"/>
              <a:ext cx="230772" cy="2837138"/>
            </a:xfrm>
            <a:custGeom>
              <a:avLst/>
              <a:gdLst/>
              <a:ahLst/>
              <a:cxnLst/>
              <a:rect l="l" t="t" r="r" b="b"/>
              <a:pathLst>
                <a:path w="269875" h="3317875">
                  <a:moveTo>
                    <a:pt x="0" y="3317875"/>
                  </a:moveTo>
                  <a:lnTo>
                    <a:pt x="269748" y="331787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3178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501120" y="1632780"/>
              <a:ext cx="230772" cy="2340842"/>
            </a:xfrm>
            <a:custGeom>
              <a:avLst/>
              <a:gdLst/>
              <a:ahLst/>
              <a:cxnLst/>
              <a:rect l="l" t="t" r="r" b="b"/>
              <a:pathLst>
                <a:path w="269875" h="2737485">
                  <a:moveTo>
                    <a:pt x="0" y="2737231"/>
                  </a:moveTo>
                  <a:lnTo>
                    <a:pt x="269748" y="273723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7372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906410" y="1632780"/>
              <a:ext cx="230772" cy="2837138"/>
            </a:xfrm>
            <a:custGeom>
              <a:avLst/>
              <a:gdLst/>
              <a:ahLst/>
              <a:cxnLst/>
              <a:rect l="l" t="t" r="r" b="b"/>
              <a:pathLst>
                <a:path w="269875" h="3317875">
                  <a:moveTo>
                    <a:pt x="0" y="3317875"/>
                  </a:moveTo>
                  <a:lnTo>
                    <a:pt x="269748" y="331787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3178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36194" y="1632780"/>
              <a:ext cx="7687693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617013" y="246627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200516" y="5247881"/>
              <a:ext cx="7978194" cy="6742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124">
                <a:lnSpc>
                  <a:spcPts val="1219"/>
                </a:lnSpc>
                <a:tabLst>
                  <a:tab pos="797650" algn="l"/>
                  <a:tab pos="1202177" algn="l"/>
                  <a:tab pos="1606702" algn="l"/>
                  <a:tab pos="2011229" algn="l"/>
                  <a:tab pos="2416299" algn="l"/>
                  <a:tab pos="2820825" algn="l"/>
                  <a:tab pos="3225352" algn="l"/>
                  <a:tab pos="3630421" algn="l"/>
                  <a:tab pos="4034948" algn="l"/>
                  <a:tab pos="4439474" algn="l"/>
                  <a:tab pos="4844543" algn="l"/>
                  <a:tab pos="5249070" algn="l"/>
                  <a:tab pos="5653596" algn="l"/>
                  <a:tab pos="6058123" algn="l"/>
                  <a:tab pos="6462649" algn="l"/>
                  <a:tab pos="6867719" algn="l"/>
                  <a:tab pos="7272245" algn="l"/>
                  <a:tab pos="767677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endParaRPr lang="fi-FI" sz="941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r>
                <a:rPr sz="941" dirty="0" err="1">
                  <a:latin typeface="Arial"/>
                  <a:cs typeface="Arial"/>
                </a:rPr>
                <a:t>Lähde</a:t>
              </a:r>
              <a:r>
                <a:rPr sz="941" dirty="0">
                  <a:latin typeface="Arial"/>
                  <a:cs typeface="Arial"/>
                </a:rPr>
                <a:t>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1021521" y="292032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1426333" y="249472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1789053" y="3175531"/>
              <a:ext cx="32742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2235610" y="255152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2640357" y="301969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95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3044887" y="284940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83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3449633" y="289198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86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3817675" y="3289125"/>
              <a:ext cx="315479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4222421" y="3260781"/>
              <a:ext cx="315479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4621955" y="3771303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148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5068187" y="277827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5431231" y="4267815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183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5835761" y="3374158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6240508" y="4126094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6645254" y="3771303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148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7049784" y="4509230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200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7454531" y="4012717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165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7859061" y="4509230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200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276883" y="5119554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276883" y="4410405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276883" y="3701257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276883" y="2991783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325101" y="2282525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402509" y="1573159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1618662" y="1169281"/>
              <a:ext cx="5360969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Luonnollinen </a:t>
              </a:r>
              <a:r>
                <a:rPr sz="1368" b="1" spc="-9" dirty="0">
                  <a:latin typeface="Arial"/>
                  <a:cs typeface="Arial"/>
                </a:rPr>
                <a:t>väestönmuutos </a:t>
              </a:r>
              <a:r>
                <a:rPr sz="1368" b="1" spc="-4" dirty="0">
                  <a:latin typeface="Arial"/>
                  <a:cs typeface="Arial"/>
                </a:rPr>
                <a:t>Pieksämäellä 2000 - 2018,</a:t>
              </a:r>
              <a:r>
                <a:rPr sz="1368" b="1" spc="18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yhmä 18">
            <a:extLst>
              <a:ext uri="{FF2B5EF4-FFF2-40B4-BE49-F238E27FC236}">
                <a16:creationId xmlns:a16="http://schemas.microsoft.com/office/drawing/2014/main" id="{3E64C970-FD59-4537-B2D5-9E86C20F96DC}"/>
              </a:ext>
            </a:extLst>
          </p:cNvPr>
          <p:cNvGrpSpPr/>
          <p:nvPr/>
        </p:nvGrpSpPr>
        <p:grpSpPr>
          <a:xfrm>
            <a:off x="611560" y="404664"/>
            <a:ext cx="7731247" cy="5035492"/>
            <a:chOff x="107504" y="620688"/>
            <a:chExt cx="7731247" cy="5035492"/>
          </a:xfrm>
        </p:grpSpPr>
        <p:sp>
          <p:nvSpPr>
            <p:cNvPr id="17" name="object 17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id:1072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164BACE4-6576-4F35-A15D-F7FE318D8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20688"/>
              <a:ext cx="7731247" cy="47066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7EAF78C8-2C4F-4B8C-B811-EF89F5505870}"/>
              </a:ext>
            </a:extLst>
          </p:cNvPr>
          <p:cNvGrpSpPr/>
          <p:nvPr/>
        </p:nvGrpSpPr>
        <p:grpSpPr>
          <a:xfrm>
            <a:off x="467544" y="476672"/>
            <a:ext cx="7613469" cy="5107500"/>
            <a:chOff x="107504" y="548680"/>
            <a:chExt cx="7613469" cy="5107500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id:1071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548353A8-D19E-45A6-B613-80FD3374A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548680"/>
              <a:ext cx="7613469" cy="46295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8B88F652-A41B-4769-84EA-C123ED081C3D}"/>
              </a:ext>
            </a:extLst>
          </p:cNvPr>
          <p:cNvGrpSpPr/>
          <p:nvPr/>
        </p:nvGrpSpPr>
        <p:grpSpPr>
          <a:xfrm>
            <a:off x="539552" y="548680"/>
            <a:ext cx="7541461" cy="4963484"/>
            <a:chOff x="107504" y="692696"/>
            <a:chExt cx="7541461" cy="4963484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id:1273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10B216F-0D70-46D5-9349-8E26A5FF2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92696"/>
              <a:ext cx="7541461" cy="45858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95672"/>
              </p:ext>
            </p:extLst>
          </p:nvPr>
        </p:nvGraphicFramePr>
        <p:xfrm>
          <a:off x="251520" y="4869160"/>
          <a:ext cx="8567936" cy="591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018">
                <a:tc>
                  <a:txBody>
                    <a:bodyPr/>
                    <a:lstStyle/>
                    <a:p>
                      <a:pPr marL="133985">
                        <a:lnSpc>
                          <a:spcPts val="122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Lähde: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ETELÄ-SAVON MAAKUNTALIITTO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/ THL,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Tilasto-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ja indikaattoripankki SOTKAnet,</a:t>
                      </a:r>
                      <a:r>
                        <a:rPr sz="9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id:184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00">
                <a:tc>
                  <a:txBody>
                    <a:bodyPr/>
                    <a:lstStyle/>
                    <a:p>
                      <a:pPr marL="127000" marR="941069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Jokaiselle Suomen kunnalle on laskettu Kelan rekisteritietojen avulla indeksiluku, joka kertoo, miten tervettä tai sairasta väestö on suhteessa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(= 100).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Kuntien välisistä eroista voidaan poistaa väestön ikä- ja  sukupuolirakenteesta johtuvat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erot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vakioimalla indeksiluvut iän ja sukupuolen mukaan. Luvut perustuvat kolmeen</a:t>
                      </a:r>
                      <a:r>
                        <a:rPr sz="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rekisterimuuttujaan.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marL="127000" marR="119380">
                        <a:lnSpc>
                          <a:spcPts val="910"/>
                        </a:lnSpc>
                      </a:pPr>
                      <a:r>
                        <a:rPr sz="600" spc="-10" dirty="0">
                          <a:latin typeface="Arial"/>
                          <a:cs typeface="Arial"/>
                        </a:rPr>
                        <a:t>Terveyspuntarin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indeksejä ei pidä tarkastella tavanomaisina aikasarjoina,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koska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vakiointi on tehty kunkin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vuoden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väestöllä, ei vakioväestöllä. Jos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Terveyspuntarissa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jossakin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tietyssä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kunnassa astman kansantauti-indeksi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2010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120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</a:t>
                      </a:r>
                      <a:r>
                        <a:rPr sz="6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2013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115,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voidaan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kunta 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lähestynyt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keskiarvoa. Ei kuitenkaan voida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astman erityiskorvausoikeuksien vallitsevuus kunnassa olisi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vähentynyt,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koska laskennassa otetaan aina huomioon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</a:t>
                      </a:r>
                      <a:r>
                        <a:rPr sz="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luvut.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54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" name="Kuva 152">
            <a:extLst>
              <a:ext uri="{FF2B5EF4-FFF2-40B4-BE49-F238E27FC236}">
                <a16:creationId xmlns:a16="http://schemas.microsoft.com/office/drawing/2014/main" id="{3733C0EB-4658-452D-9E11-44C4E310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7848872" cy="444454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3F36C652-9538-4ADE-8AF5-6C92D5CC2CB2}"/>
              </a:ext>
            </a:extLst>
          </p:cNvPr>
          <p:cNvGrpSpPr/>
          <p:nvPr/>
        </p:nvGrpSpPr>
        <p:grpSpPr>
          <a:xfrm>
            <a:off x="539552" y="692696"/>
            <a:ext cx="7849571" cy="4648973"/>
            <a:chOff x="200516" y="1007144"/>
            <a:chExt cx="7849571" cy="4648973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947591" y="4076356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8809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9369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9345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0624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51491" y="4076356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2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9188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1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316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74440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4416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5697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95673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6952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78232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8209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9227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2056" y="4076356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47591" y="3680189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8809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29369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9345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10624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51491" y="3680189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2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9188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1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3316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74440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14416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55697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95673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6952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78232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8209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59227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2056" y="3680189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947591" y="3284021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8809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9369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69345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10624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51491" y="3284021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2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9188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1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3316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74440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14416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55697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95673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36952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78232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18209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59227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2056" y="3284021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47591" y="288655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8809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29369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69345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10624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51491" y="2886550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2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9188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1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3316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74440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14416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55697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95673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36952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78232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18209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9227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056" y="288655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88089" y="2490383"/>
              <a:ext cx="561998" cy="0"/>
            </a:xfrm>
            <a:custGeom>
              <a:avLst/>
              <a:gdLst/>
              <a:ahLst/>
              <a:cxnLst/>
              <a:rect l="l" t="t" r="r" b="b"/>
              <a:pathLst>
                <a:path w="657225">
                  <a:moveTo>
                    <a:pt x="0" y="0"/>
                  </a:moveTo>
                  <a:lnTo>
                    <a:pt x="65671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29369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69345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10624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51491" y="2490383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2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91880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1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33160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74440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14416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55697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95673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36952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978232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18209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9227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2056" y="249038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10624" y="2094215"/>
              <a:ext cx="1939028" cy="0"/>
            </a:xfrm>
            <a:custGeom>
              <a:avLst/>
              <a:gdLst/>
              <a:ahLst/>
              <a:cxnLst/>
              <a:rect l="l" t="t" r="r" b="b"/>
              <a:pathLst>
                <a:path w="2267584">
                  <a:moveTo>
                    <a:pt x="0" y="0"/>
                  </a:moveTo>
                  <a:lnTo>
                    <a:pt x="22675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51491" y="2094215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2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733160" y="2094215"/>
              <a:ext cx="663537" cy="0"/>
            </a:xfrm>
            <a:custGeom>
              <a:avLst/>
              <a:gdLst/>
              <a:ahLst/>
              <a:cxnLst/>
              <a:rect l="l" t="t" r="r" b="b"/>
              <a:pathLst>
                <a:path w="775970">
                  <a:moveTo>
                    <a:pt x="0" y="0"/>
                  </a:moveTo>
                  <a:lnTo>
                    <a:pt x="77558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78232" y="2094215"/>
              <a:ext cx="2499939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0" y="0"/>
                  </a:moveTo>
                  <a:lnTo>
                    <a:pt x="29230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2056" y="2094215"/>
              <a:ext cx="1020827" cy="0"/>
            </a:xfrm>
            <a:custGeom>
              <a:avLst/>
              <a:gdLst/>
              <a:ahLst/>
              <a:cxnLst/>
              <a:rect l="l" t="t" r="r" b="b"/>
              <a:pathLst>
                <a:path w="1193800">
                  <a:moveTo>
                    <a:pt x="0" y="0"/>
                  </a:moveTo>
                  <a:lnTo>
                    <a:pt x="11937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2056" y="1697722"/>
              <a:ext cx="734778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6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2056" y="1697722"/>
              <a:ext cx="7347780" cy="2775237"/>
            </a:xfrm>
            <a:custGeom>
              <a:avLst/>
              <a:gdLst/>
              <a:ahLst/>
              <a:cxnLst/>
              <a:rect l="l" t="t" r="r" b="b"/>
              <a:pathLst>
                <a:path w="8592820" h="3245485">
                  <a:moveTo>
                    <a:pt x="0" y="3245231"/>
                  </a:moveTo>
                  <a:lnTo>
                    <a:pt x="8592566" y="3245231"/>
                  </a:lnTo>
                  <a:lnTo>
                    <a:pt x="8592566" y="0"/>
                  </a:lnTo>
                  <a:lnTo>
                    <a:pt x="0" y="0"/>
                  </a:lnTo>
                  <a:lnTo>
                    <a:pt x="0" y="324523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4106" y="2260697"/>
              <a:ext cx="255207" cy="2212153"/>
            </a:xfrm>
            <a:custGeom>
              <a:avLst/>
              <a:gdLst/>
              <a:ahLst/>
              <a:cxnLst/>
              <a:rect l="l" t="t" r="r" b="b"/>
              <a:pathLst>
                <a:path w="298450" h="2586990">
                  <a:moveTo>
                    <a:pt x="0" y="2586862"/>
                  </a:moveTo>
                  <a:lnTo>
                    <a:pt x="298348" y="258686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586862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04106" y="2260697"/>
              <a:ext cx="255207" cy="2212153"/>
            </a:xfrm>
            <a:custGeom>
              <a:avLst/>
              <a:gdLst/>
              <a:ahLst/>
              <a:cxnLst/>
              <a:rect l="l" t="t" r="r" b="b"/>
              <a:pathLst>
                <a:path w="298450" h="2586990">
                  <a:moveTo>
                    <a:pt x="0" y="2586862"/>
                  </a:moveTo>
                  <a:lnTo>
                    <a:pt x="298348" y="258686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58686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396372" y="2018847"/>
              <a:ext cx="255207" cy="2454328"/>
            </a:xfrm>
            <a:custGeom>
              <a:avLst/>
              <a:gdLst/>
              <a:ahLst/>
              <a:cxnLst/>
              <a:rect l="l" t="t" r="r" b="b"/>
              <a:pathLst>
                <a:path w="298450" h="2870200">
                  <a:moveTo>
                    <a:pt x="0" y="2869692"/>
                  </a:moveTo>
                  <a:lnTo>
                    <a:pt x="298348" y="286969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869692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396372" y="2018847"/>
              <a:ext cx="255207" cy="2454328"/>
            </a:xfrm>
            <a:custGeom>
              <a:avLst/>
              <a:gdLst/>
              <a:ahLst/>
              <a:cxnLst/>
              <a:rect l="l" t="t" r="r" b="b"/>
              <a:pathLst>
                <a:path w="298450" h="2870200">
                  <a:moveTo>
                    <a:pt x="0" y="2869692"/>
                  </a:moveTo>
                  <a:lnTo>
                    <a:pt x="298348" y="286969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8696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92471" y="2490600"/>
              <a:ext cx="255207" cy="1982467"/>
            </a:xfrm>
            <a:custGeom>
              <a:avLst/>
              <a:gdLst/>
              <a:ahLst/>
              <a:cxnLst/>
              <a:rect l="l" t="t" r="r" b="b"/>
              <a:pathLst>
                <a:path w="298450" h="2318385">
                  <a:moveTo>
                    <a:pt x="0" y="2318004"/>
                  </a:moveTo>
                  <a:lnTo>
                    <a:pt x="298348" y="2318004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92471" y="2490600"/>
              <a:ext cx="255207" cy="1982467"/>
            </a:xfrm>
            <a:custGeom>
              <a:avLst/>
              <a:gdLst/>
              <a:ahLst/>
              <a:cxnLst/>
              <a:rect l="l" t="t" r="r" b="b"/>
              <a:pathLst>
                <a:path w="298450" h="2318385">
                  <a:moveTo>
                    <a:pt x="0" y="2318004"/>
                  </a:moveTo>
                  <a:lnTo>
                    <a:pt x="298348" y="2318004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2784" y="2365277"/>
              <a:ext cx="255750" cy="2107898"/>
            </a:xfrm>
            <a:custGeom>
              <a:avLst/>
              <a:gdLst/>
              <a:ahLst/>
              <a:cxnLst/>
              <a:rect l="l" t="t" r="r" b="b"/>
              <a:pathLst>
                <a:path w="299085" h="2465070">
                  <a:moveTo>
                    <a:pt x="298704" y="0"/>
                  </a:moveTo>
                  <a:lnTo>
                    <a:pt x="0" y="0"/>
                  </a:lnTo>
                  <a:lnTo>
                    <a:pt x="0" y="2464561"/>
                  </a:lnTo>
                  <a:lnTo>
                    <a:pt x="298704" y="2464561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22807" y="1901344"/>
              <a:ext cx="255750" cy="2571614"/>
            </a:xfrm>
            <a:custGeom>
              <a:avLst/>
              <a:gdLst/>
              <a:ahLst/>
              <a:cxnLst/>
              <a:rect l="l" t="t" r="r" b="b"/>
              <a:pathLst>
                <a:path w="299085" h="3007360">
                  <a:moveTo>
                    <a:pt x="298704" y="0"/>
                  </a:moveTo>
                  <a:lnTo>
                    <a:pt x="0" y="0"/>
                  </a:lnTo>
                  <a:lnTo>
                    <a:pt x="0" y="3007106"/>
                  </a:lnTo>
                  <a:lnTo>
                    <a:pt x="298704" y="3007106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81528" y="2322272"/>
              <a:ext cx="255750" cy="2150795"/>
            </a:xfrm>
            <a:custGeom>
              <a:avLst/>
              <a:gdLst/>
              <a:ahLst/>
              <a:cxnLst/>
              <a:rect l="l" t="t" r="r" b="b"/>
              <a:pathLst>
                <a:path w="299085" h="2515235">
                  <a:moveTo>
                    <a:pt x="298704" y="0"/>
                  </a:moveTo>
                  <a:lnTo>
                    <a:pt x="0" y="0"/>
                  </a:lnTo>
                  <a:lnTo>
                    <a:pt x="0" y="2514854"/>
                  </a:lnTo>
                  <a:lnTo>
                    <a:pt x="298704" y="2514854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41552" y="2132008"/>
              <a:ext cx="254121" cy="2340842"/>
            </a:xfrm>
            <a:custGeom>
              <a:avLst/>
              <a:gdLst/>
              <a:ahLst/>
              <a:cxnLst/>
              <a:rect l="l" t="t" r="r" b="b"/>
              <a:pathLst>
                <a:path w="297179" h="2737485">
                  <a:moveTo>
                    <a:pt x="297179" y="0"/>
                  </a:moveTo>
                  <a:lnTo>
                    <a:pt x="0" y="0"/>
                  </a:lnTo>
                  <a:lnTo>
                    <a:pt x="0" y="2737358"/>
                  </a:lnTo>
                  <a:lnTo>
                    <a:pt x="297179" y="2737358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00272" y="2245384"/>
              <a:ext cx="255750" cy="2227357"/>
            </a:xfrm>
            <a:custGeom>
              <a:avLst/>
              <a:gdLst/>
              <a:ahLst/>
              <a:cxnLst/>
              <a:rect l="l" t="t" r="r" b="b"/>
              <a:pathLst>
                <a:path w="299085" h="2604770">
                  <a:moveTo>
                    <a:pt x="298703" y="0"/>
                  </a:moveTo>
                  <a:lnTo>
                    <a:pt x="0" y="0"/>
                  </a:lnTo>
                  <a:lnTo>
                    <a:pt x="0" y="2604770"/>
                  </a:lnTo>
                  <a:lnTo>
                    <a:pt x="298703" y="260477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58993" y="2108550"/>
              <a:ext cx="255750" cy="2364191"/>
            </a:xfrm>
            <a:custGeom>
              <a:avLst/>
              <a:gdLst/>
              <a:ahLst/>
              <a:cxnLst/>
              <a:rect l="l" t="t" r="r" b="b"/>
              <a:pathLst>
                <a:path w="299085" h="2764790">
                  <a:moveTo>
                    <a:pt x="298703" y="0"/>
                  </a:moveTo>
                  <a:lnTo>
                    <a:pt x="0" y="0"/>
                  </a:lnTo>
                  <a:lnTo>
                    <a:pt x="0" y="2764790"/>
                  </a:lnTo>
                  <a:lnTo>
                    <a:pt x="298703" y="276479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19015" y="2391340"/>
              <a:ext cx="255750" cy="2081835"/>
            </a:xfrm>
            <a:custGeom>
              <a:avLst/>
              <a:gdLst/>
              <a:ahLst/>
              <a:cxnLst/>
              <a:rect l="l" t="t" r="r" b="b"/>
              <a:pathLst>
                <a:path w="299085" h="2434590">
                  <a:moveTo>
                    <a:pt x="298704" y="0"/>
                  </a:moveTo>
                  <a:lnTo>
                    <a:pt x="0" y="0"/>
                  </a:lnTo>
                  <a:lnTo>
                    <a:pt x="0" y="2434082"/>
                  </a:lnTo>
                  <a:lnTo>
                    <a:pt x="298704" y="2434082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77737" y="2006901"/>
              <a:ext cx="255750" cy="2466274"/>
            </a:xfrm>
            <a:custGeom>
              <a:avLst/>
              <a:gdLst/>
              <a:ahLst/>
              <a:cxnLst/>
              <a:rect l="l" t="t" r="r" b="b"/>
              <a:pathLst>
                <a:path w="299085" h="2884170">
                  <a:moveTo>
                    <a:pt x="298703" y="0"/>
                  </a:moveTo>
                  <a:lnTo>
                    <a:pt x="0" y="0"/>
                  </a:lnTo>
                  <a:lnTo>
                    <a:pt x="0" y="2883661"/>
                  </a:lnTo>
                  <a:lnTo>
                    <a:pt x="298703" y="2883661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937759" y="2311846"/>
              <a:ext cx="254121" cy="2161112"/>
            </a:xfrm>
            <a:custGeom>
              <a:avLst/>
              <a:gdLst/>
              <a:ahLst/>
              <a:cxnLst/>
              <a:rect l="l" t="t" r="r" b="b"/>
              <a:pathLst>
                <a:path w="297179" h="2527300">
                  <a:moveTo>
                    <a:pt x="297179" y="0"/>
                  </a:moveTo>
                  <a:lnTo>
                    <a:pt x="0" y="0"/>
                  </a:lnTo>
                  <a:lnTo>
                    <a:pt x="0" y="2527046"/>
                  </a:lnTo>
                  <a:lnTo>
                    <a:pt x="297179" y="2527046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55200" y="2025146"/>
              <a:ext cx="255750" cy="2447812"/>
            </a:xfrm>
            <a:custGeom>
              <a:avLst/>
              <a:gdLst/>
              <a:ahLst/>
              <a:cxnLst/>
              <a:rect l="l" t="t" r="r" b="b"/>
              <a:pathLst>
                <a:path w="299084" h="2862579">
                  <a:moveTo>
                    <a:pt x="298703" y="0"/>
                  </a:moveTo>
                  <a:lnTo>
                    <a:pt x="0" y="0"/>
                  </a:lnTo>
                  <a:lnTo>
                    <a:pt x="0" y="2862326"/>
                  </a:lnTo>
                  <a:lnTo>
                    <a:pt x="298703" y="2862326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315224" y="2204986"/>
              <a:ext cx="254121" cy="2268081"/>
            </a:xfrm>
            <a:custGeom>
              <a:avLst/>
              <a:gdLst/>
              <a:ahLst/>
              <a:cxnLst/>
              <a:rect l="l" t="t" r="r" b="b"/>
              <a:pathLst>
                <a:path w="297179" h="2652395">
                  <a:moveTo>
                    <a:pt x="297179" y="0"/>
                  </a:moveTo>
                  <a:lnTo>
                    <a:pt x="0" y="0"/>
                  </a:lnTo>
                  <a:lnTo>
                    <a:pt x="0" y="2652014"/>
                  </a:lnTo>
                  <a:lnTo>
                    <a:pt x="297179" y="2652014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73945" y="2361368"/>
              <a:ext cx="255750" cy="2111699"/>
            </a:xfrm>
            <a:custGeom>
              <a:avLst/>
              <a:gdLst/>
              <a:ahLst/>
              <a:cxnLst/>
              <a:rect l="l" t="t" r="r" b="b"/>
              <a:pathLst>
                <a:path w="299084" h="2469515">
                  <a:moveTo>
                    <a:pt x="298703" y="0"/>
                  </a:moveTo>
                  <a:lnTo>
                    <a:pt x="0" y="0"/>
                  </a:lnTo>
                  <a:lnTo>
                    <a:pt x="0" y="2469134"/>
                  </a:lnTo>
                  <a:lnTo>
                    <a:pt x="298703" y="2469134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232665" y="2082486"/>
              <a:ext cx="255750" cy="2390255"/>
            </a:xfrm>
            <a:custGeom>
              <a:avLst/>
              <a:gdLst/>
              <a:ahLst/>
              <a:cxnLst/>
              <a:rect l="l" t="t" r="r" b="b"/>
              <a:pathLst>
                <a:path w="299084" h="2795270">
                  <a:moveTo>
                    <a:pt x="298703" y="0"/>
                  </a:moveTo>
                  <a:lnTo>
                    <a:pt x="0" y="0"/>
                  </a:lnTo>
                  <a:lnTo>
                    <a:pt x="0" y="2795270"/>
                  </a:lnTo>
                  <a:lnTo>
                    <a:pt x="298703" y="279527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62784" y="2365277"/>
              <a:ext cx="255750" cy="2107898"/>
            </a:xfrm>
            <a:custGeom>
              <a:avLst/>
              <a:gdLst/>
              <a:ahLst/>
              <a:cxnLst/>
              <a:rect l="l" t="t" r="r" b="b"/>
              <a:pathLst>
                <a:path w="299085" h="2465070">
                  <a:moveTo>
                    <a:pt x="0" y="0"/>
                  </a:moveTo>
                  <a:lnTo>
                    <a:pt x="298704" y="0"/>
                  </a:lnTo>
                  <a:lnTo>
                    <a:pt x="298704" y="2464561"/>
                  </a:lnTo>
                  <a:lnTo>
                    <a:pt x="0" y="24645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22807" y="1901344"/>
              <a:ext cx="255750" cy="2571614"/>
            </a:xfrm>
            <a:custGeom>
              <a:avLst/>
              <a:gdLst/>
              <a:ahLst/>
              <a:cxnLst/>
              <a:rect l="l" t="t" r="r" b="b"/>
              <a:pathLst>
                <a:path w="299085" h="3007360">
                  <a:moveTo>
                    <a:pt x="0" y="0"/>
                  </a:moveTo>
                  <a:lnTo>
                    <a:pt x="298704" y="0"/>
                  </a:lnTo>
                  <a:lnTo>
                    <a:pt x="298704" y="3007106"/>
                  </a:lnTo>
                  <a:lnTo>
                    <a:pt x="0" y="30071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81528" y="2322272"/>
              <a:ext cx="255750" cy="2150795"/>
            </a:xfrm>
            <a:custGeom>
              <a:avLst/>
              <a:gdLst/>
              <a:ahLst/>
              <a:cxnLst/>
              <a:rect l="l" t="t" r="r" b="b"/>
              <a:pathLst>
                <a:path w="299085" h="2515235">
                  <a:moveTo>
                    <a:pt x="0" y="0"/>
                  </a:moveTo>
                  <a:lnTo>
                    <a:pt x="298704" y="0"/>
                  </a:lnTo>
                  <a:lnTo>
                    <a:pt x="298704" y="2514854"/>
                  </a:lnTo>
                  <a:lnTo>
                    <a:pt x="0" y="25148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41552" y="2132008"/>
              <a:ext cx="254121" cy="2340842"/>
            </a:xfrm>
            <a:custGeom>
              <a:avLst/>
              <a:gdLst/>
              <a:ahLst/>
              <a:cxnLst/>
              <a:rect l="l" t="t" r="r" b="b"/>
              <a:pathLst>
                <a:path w="297179" h="2737485">
                  <a:moveTo>
                    <a:pt x="0" y="0"/>
                  </a:moveTo>
                  <a:lnTo>
                    <a:pt x="297179" y="0"/>
                  </a:lnTo>
                  <a:lnTo>
                    <a:pt x="297179" y="2737358"/>
                  </a:lnTo>
                  <a:lnTo>
                    <a:pt x="0" y="27373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00272" y="2245384"/>
              <a:ext cx="255750" cy="2227357"/>
            </a:xfrm>
            <a:custGeom>
              <a:avLst/>
              <a:gdLst/>
              <a:ahLst/>
              <a:cxnLst/>
              <a:rect l="l" t="t" r="r" b="b"/>
              <a:pathLst>
                <a:path w="299085" h="2604770">
                  <a:moveTo>
                    <a:pt x="0" y="0"/>
                  </a:moveTo>
                  <a:lnTo>
                    <a:pt x="298703" y="0"/>
                  </a:lnTo>
                  <a:lnTo>
                    <a:pt x="298703" y="2604770"/>
                  </a:lnTo>
                  <a:lnTo>
                    <a:pt x="0" y="26047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558993" y="2108550"/>
              <a:ext cx="255750" cy="2364191"/>
            </a:xfrm>
            <a:custGeom>
              <a:avLst/>
              <a:gdLst/>
              <a:ahLst/>
              <a:cxnLst/>
              <a:rect l="l" t="t" r="r" b="b"/>
              <a:pathLst>
                <a:path w="299085" h="2764790">
                  <a:moveTo>
                    <a:pt x="0" y="0"/>
                  </a:moveTo>
                  <a:lnTo>
                    <a:pt x="298703" y="0"/>
                  </a:lnTo>
                  <a:lnTo>
                    <a:pt x="298703" y="2764790"/>
                  </a:lnTo>
                  <a:lnTo>
                    <a:pt x="0" y="27647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019015" y="2391340"/>
              <a:ext cx="255750" cy="2081835"/>
            </a:xfrm>
            <a:custGeom>
              <a:avLst/>
              <a:gdLst/>
              <a:ahLst/>
              <a:cxnLst/>
              <a:rect l="l" t="t" r="r" b="b"/>
              <a:pathLst>
                <a:path w="299085" h="2434590">
                  <a:moveTo>
                    <a:pt x="0" y="0"/>
                  </a:moveTo>
                  <a:lnTo>
                    <a:pt x="298704" y="0"/>
                  </a:lnTo>
                  <a:lnTo>
                    <a:pt x="298704" y="2434082"/>
                  </a:lnTo>
                  <a:lnTo>
                    <a:pt x="0" y="24340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77737" y="2006901"/>
              <a:ext cx="255750" cy="2466274"/>
            </a:xfrm>
            <a:custGeom>
              <a:avLst/>
              <a:gdLst/>
              <a:ahLst/>
              <a:cxnLst/>
              <a:rect l="l" t="t" r="r" b="b"/>
              <a:pathLst>
                <a:path w="299085" h="2884170">
                  <a:moveTo>
                    <a:pt x="0" y="0"/>
                  </a:moveTo>
                  <a:lnTo>
                    <a:pt x="298703" y="0"/>
                  </a:lnTo>
                  <a:lnTo>
                    <a:pt x="298703" y="2883661"/>
                  </a:lnTo>
                  <a:lnTo>
                    <a:pt x="0" y="28836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37759" y="2311846"/>
              <a:ext cx="254121" cy="2161112"/>
            </a:xfrm>
            <a:custGeom>
              <a:avLst/>
              <a:gdLst/>
              <a:ahLst/>
              <a:cxnLst/>
              <a:rect l="l" t="t" r="r" b="b"/>
              <a:pathLst>
                <a:path w="297179" h="2527300">
                  <a:moveTo>
                    <a:pt x="0" y="0"/>
                  </a:moveTo>
                  <a:lnTo>
                    <a:pt x="297179" y="0"/>
                  </a:lnTo>
                  <a:lnTo>
                    <a:pt x="297179" y="2527046"/>
                  </a:lnTo>
                  <a:lnTo>
                    <a:pt x="0" y="25270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55200" y="2025146"/>
              <a:ext cx="255750" cy="2447812"/>
            </a:xfrm>
            <a:custGeom>
              <a:avLst/>
              <a:gdLst/>
              <a:ahLst/>
              <a:cxnLst/>
              <a:rect l="l" t="t" r="r" b="b"/>
              <a:pathLst>
                <a:path w="299084" h="2862579">
                  <a:moveTo>
                    <a:pt x="0" y="0"/>
                  </a:moveTo>
                  <a:lnTo>
                    <a:pt x="298703" y="0"/>
                  </a:lnTo>
                  <a:lnTo>
                    <a:pt x="298703" y="2862326"/>
                  </a:lnTo>
                  <a:lnTo>
                    <a:pt x="0" y="2862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315224" y="2204986"/>
              <a:ext cx="254121" cy="2268081"/>
            </a:xfrm>
            <a:custGeom>
              <a:avLst/>
              <a:gdLst/>
              <a:ahLst/>
              <a:cxnLst/>
              <a:rect l="l" t="t" r="r" b="b"/>
              <a:pathLst>
                <a:path w="297179" h="2652395">
                  <a:moveTo>
                    <a:pt x="0" y="0"/>
                  </a:moveTo>
                  <a:lnTo>
                    <a:pt x="297179" y="0"/>
                  </a:lnTo>
                  <a:lnTo>
                    <a:pt x="297179" y="2652014"/>
                  </a:lnTo>
                  <a:lnTo>
                    <a:pt x="0" y="26520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773945" y="2361368"/>
              <a:ext cx="255750" cy="2111699"/>
            </a:xfrm>
            <a:custGeom>
              <a:avLst/>
              <a:gdLst/>
              <a:ahLst/>
              <a:cxnLst/>
              <a:rect l="l" t="t" r="r" b="b"/>
              <a:pathLst>
                <a:path w="299084" h="2469515">
                  <a:moveTo>
                    <a:pt x="0" y="0"/>
                  </a:moveTo>
                  <a:lnTo>
                    <a:pt x="298703" y="0"/>
                  </a:lnTo>
                  <a:lnTo>
                    <a:pt x="298703" y="2469134"/>
                  </a:lnTo>
                  <a:lnTo>
                    <a:pt x="0" y="24691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232665" y="2082486"/>
              <a:ext cx="255750" cy="2390255"/>
            </a:xfrm>
            <a:custGeom>
              <a:avLst/>
              <a:gdLst/>
              <a:ahLst/>
              <a:cxnLst/>
              <a:rect l="l" t="t" r="r" b="b"/>
              <a:pathLst>
                <a:path w="299084" h="2795270">
                  <a:moveTo>
                    <a:pt x="0" y="0"/>
                  </a:moveTo>
                  <a:lnTo>
                    <a:pt x="298703" y="0"/>
                  </a:lnTo>
                  <a:lnTo>
                    <a:pt x="298703" y="2795270"/>
                  </a:lnTo>
                  <a:lnTo>
                    <a:pt x="0" y="27952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2056" y="4472741"/>
              <a:ext cx="734778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6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765836" y="2054359"/>
              <a:ext cx="33122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11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1216195" y="215937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106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1675459" y="1695441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129</a:t>
              </a:r>
              <a:r>
                <a:rPr sz="1026" dirty="0">
                  <a:latin typeface="Arial"/>
                  <a:cs typeface="Arial"/>
                </a:rPr>
                <a:t>,7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2134723" y="2115826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2597895" y="1925560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3057050" y="2038395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516313" y="1901561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4" dirty="0">
                  <a:latin typeface="Arial"/>
                  <a:cs typeface="Arial"/>
                </a:rPr>
                <a:t>9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971884" y="218522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105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4431147" y="1800781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4890412" y="210594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109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5349674" y="181251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5808938" y="181848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6272328" y="1998864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6727682" y="215546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106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7186837" y="187604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120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7646100" y="2284479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362632" y="2424464"/>
              <a:ext cx="267152" cy="21581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8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4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108598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362632" y="2027970"/>
              <a:ext cx="266067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2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362632" y="1631368"/>
              <a:ext cx="266067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4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4561" y="4575475"/>
              <a:ext cx="1880851" cy="5336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411649" y="4601213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3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39973" y="440689"/>
                  </a:lnTo>
                  <a:lnTo>
                    <a:pt x="53086" y="440689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389" y="427989"/>
                  </a:lnTo>
                  <a:lnTo>
                    <a:pt x="50546" y="427989"/>
                  </a:lnTo>
                  <a:lnTo>
                    <a:pt x="46481" y="426719"/>
                  </a:lnTo>
                  <a:lnTo>
                    <a:pt x="42291" y="426719"/>
                  </a:lnTo>
                  <a:lnTo>
                    <a:pt x="37084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160" y="331469"/>
                  </a:moveTo>
                  <a:lnTo>
                    <a:pt x="0" y="341629"/>
                  </a:lnTo>
                  <a:lnTo>
                    <a:pt x="57531" y="398779"/>
                  </a:lnTo>
                  <a:lnTo>
                    <a:pt x="60452" y="402589"/>
                  </a:lnTo>
                  <a:lnTo>
                    <a:pt x="61722" y="405129"/>
                  </a:lnTo>
                  <a:lnTo>
                    <a:pt x="63118" y="407669"/>
                  </a:lnTo>
                  <a:lnTo>
                    <a:pt x="63373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2" y="420369"/>
                  </a:lnTo>
                  <a:lnTo>
                    <a:pt x="57785" y="421639"/>
                  </a:lnTo>
                  <a:lnTo>
                    <a:pt x="54356" y="425450"/>
                  </a:lnTo>
                  <a:lnTo>
                    <a:pt x="50546" y="427989"/>
                  </a:lnTo>
                  <a:lnTo>
                    <a:pt x="70389" y="427989"/>
                  </a:lnTo>
                  <a:lnTo>
                    <a:pt x="71500" y="426719"/>
                  </a:lnTo>
                  <a:lnTo>
                    <a:pt x="74549" y="421639"/>
                  </a:lnTo>
                  <a:lnTo>
                    <a:pt x="77597" y="411479"/>
                  </a:lnTo>
                  <a:lnTo>
                    <a:pt x="77469" y="406400"/>
                  </a:lnTo>
                  <a:lnTo>
                    <a:pt x="73406" y="396239"/>
                  </a:lnTo>
                  <a:lnTo>
                    <a:pt x="69215" y="389889"/>
                  </a:lnTo>
                  <a:lnTo>
                    <a:pt x="10160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79" y="345439"/>
                  </a:lnTo>
                  <a:lnTo>
                    <a:pt x="92948" y="382269"/>
                  </a:lnTo>
                  <a:lnTo>
                    <a:pt x="100330" y="38353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6" y="370839"/>
                  </a:lnTo>
                  <a:lnTo>
                    <a:pt x="108585" y="370839"/>
                  </a:lnTo>
                  <a:lnTo>
                    <a:pt x="101854" y="369569"/>
                  </a:lnTo>
                  <a:lnTo>
                    <a:pt x="95123" y="369569"/>
                  </a:lnTo>
                  <a:lnTo>
                    <a:pt x="88265" y="365759"/>
                  </a:lnTo>
                  <a:lnTo>
                    <a:pt x="81153" y="358139"/>
                  </a:lnTo>
                  <a:lnTo>
                    <a:pt x="73913" y="351789"/>
                  </a:lnTo>
                  <a:lnTo>
                    <a:pt x="70104" y="34416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80899" y="316229"/>
                  </a:lnTo>
                  <a:lnTo>
                    <a:pt x="86487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20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487" y="313689"/>
                  </a:lnTo>
                  <a:lnTo>
                    <a:pt x="93218" y="31495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21031" y="332739"/>
                  </a:lnTo>
                  <a:lnTo>
                    <a:pt x="124841" y="340359"/>
                  </a:lnTo>
                  <a:lnTo>
                    <a:pt x="125856" y="353059"/>
                  </a:lnTo>
                  <a:lnTo>
                    <a:pt x="123698" y="359409"/>
                  </a:lnTo>
                  <a:lnTo>
                    <a:pt x="118999" y="363219"/>
                  </a:lnTo>
                  <a:lnTo>
                    <a:pt x="114300" y="368300"/>
                  </a:lnTo>
                  <a:lnTo>
                    <a:pt x="108585" y="370839"/>
                  </a:lnTo>
                  <a:lnTo>
                    <a:pt x="126746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4" y="347979"/>
                  </a:lnTo>
                  <a:lnTo>
                    <a:pt x="138684" y="341629"/>
                  </a:lnTo>
                  <a:lnTo>
                    <a:pt x="136652" y="335279"/>
                  </a:lnTo>
                  <a:lnTo>
                    <a:pt x="134747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7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4" y="278129"/>
                  </a:lnTo>
                  <a:lnTo>
                    <a:pt x="132016" y="276859"/>
                  </a:lnTo>
                  <a:lnTo>
                    <a:pt x="124206" y="276859"/>
                  </a:lnTo>
                  <a:lnTo>
                    <a:pt x="115697" y="267969"/>
                  </a:lnTo>
                  <a:close/>
                </a:path>
                <a:path w="448310" h="440689">
                  <a:moveTo>
                    <a:pt x="190627" y="205739"/>
                  </a:moveTo>
                  <a:lnTo>
                    <a:pt x="156225" y="228600"/>
                  </a:lnTo>
                  <a:lnTo>
                    <a:pt x="152908" y="241300"/>
                  </a:lnTo>
                  <a:lnTo>
                    <a:pt x="153382" y="248919"/>
                  </a:lnTo>
                  <a:lnTo>
                    <a:pt x="181546" y="283209"/>
                  </a:lnTo>
                  <a:lnTo>
                    <a:pt x="196215" y="287019"/>
                  </a:lnTo>
                  <a:lnTo>
                    <a:pt x="210185" y="284479"/>
                  </a:lnTo>
                  <a:lnTo>
                    <a:pt x="216610" y="280669"/>
                  </a:lnTo>
                  <a:lnTo>
                    <a:pt x="222631" y="275589"/>
                  </a:lnTo>
                  <a:lnTo>
                    <a:pt x="223869" y="274319"/>
                  </a:lnTo>
                  <a:lnTo>
                    <a:pt x="191135" y="274319"/>
                  </a:lnTo>
                  <a:lnTo>
                    <a:pt x="184150" y="270509"/>
                  </a:lnTo>
                  <a:lnTo>
                    <a:pt x="177037" y="262889"/>
                  </a:lnTo>
                  <a:lnTo>
                    <a:pt x="169799" y="255269"/>
                  </a:lnTo>
                  <a:lnTo>
                    <a:pt x="166116" y="248919"/>
                  </a:lnTo>
                  <a:lnTo>
                    <a:pt x="165608" y="242569"/>
                  </a:lnTo>
                  <a:lnTo>
                    <a:pt x="165227" y="234950"/>
                  </a:lnTo>
                  <a:lnTo>
                    <a:pt x="167386" y="229869"/>
                  </a:lnTo>
                  <a:lnTo>
                    <a:pt x="176784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7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8" y="262889"/>
                  </a:lnTo>
                  <a:lnTo>
                    <a:pt x="121793" y="265429"/>
                  </a:lnTo>
                  <a:lnTo>
                    <a:pt x="122428" y="270509"/>
                  </a:lnTo>
                  <a:lnTo>
                    <a:pt x="124206" y="276859"/>
                  </a:lnTo>
                  <a:lnTo>
                    <a:pt x="132016" y="276859"/>
                  </a:lnTo>
                  <a:lnTo>
                    <a:pt x="131699" y="275589"/>
                  </a:lnTo>
                  <a:lnTo>
                    <a:pt x="132206" y="273050"/>
                  </a:lnTo>
                  <a:lnTo>
                    <a:pt x="132587" y="269239"/>
                  </a:lnTo>
                  <a:lnTo>
                    <a:pt x="133858" y="266700"/>
                  </a:lnTo>
                  <a:lnTo>
                    <a:pt x="135890" y="265429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4" y="218439"/>
                  </a:lnTo>
                  <a:lnTo>
                    <a:pt x="202692" y="222250"/>
                  </a:lnTo>
                  <a:lnTo>
                    <a:pt x="209550" y="229869"/>
                  </a:lnTo>
                  <a:lnTo>
                    <a:pt x="216916" y="237489"/>
                  </a:lnTo>
                  <a:lnTo>
                    <a:pt x="220853" y="243839"/>
                  </a:lnTo>
                  <a:lnTo>
                    <a:pt x="221742" y="257809"/>
                  </a:lnTo>
                  <a:lnTo>
                    <a:pt x="219583" y="262889"/>
                  </a:lnTo>
                  <a:lnTo>
                    <a:pt x="210185" y="271779"/>
                  </a:lnTo>
                  <a:lnTo>
                    <a:pt x="204469" y="274319"/>
                  </a:lnTo>
                  <a:lnTo>
                    <a:pt x="223869" y="274319"/>
                  </a:lnTo>
                  <a:lnTo>
                    <a:pt x="227584" y="270509"/>
                  </a:lnTo>
                  <a:lnTo>
                    <a:pt x="230886" y="265429"/>
                  </a:lnTo>
                  <a:lnTo>
                    <a:pt x="232791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1" y="233679"/>
                  </a:lnTo>
                  <a:lnTo>
                    <a:pt x="226060" y="226059"/>
                  </a:lnTo>
                  <a:lnTo>
                    <a:pt x="218821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200" y="180339"/>
                  </a:lnTo>
                  <a:lnTo>
                    <a:pt x="259080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89"/>
                  </a:moveTo>
                  <a:lnTo>
                    <a:pt x="226949" y="157479"/>
                  </a:lnTo>
                  <a:lnTo>
                    <a:pt x="282829" y="213359"/>
                  </a:lnTo>
                  <a:lnTo>
                    <a:pt x="292227" y="203200"/>
                  </a:lnTo>
                  <a:lnTo>
                    <a:pt x="261747" y="172719"/>
                  </a:lnTo>
                  <a:lnTo>
                    <a:pt x="254635" y="166369"/>
                  </a:lnTo>
                  <a:lnTo>
                    <a:pt x="251206" y="160019"/>
                  </a:lnTo>
                  <a:lnTo>
                    <a:pt x="251459" y="156209"/>
                  </a:lnTo>
                  <a:lnTo>
                    <a:pt x="243331" y="156209"/>
                  </a:lnTo>
                  <a:lnTo>
                    <a:pt x="235458" y="148589"/>
                  </a:lnTo>
                  <a:close/>
                </a:path>
                <a:path w="448310" h="440689">
                  <a:moveTo>
                    <a:pt x="295148" y="134619"/>
                  </a:moveTo>
                  <a:lnTo>
                    <a:pt x="272288" y="134619"/>
                  </a:lnTo>
                  <a:lnTo>
                    <a:pt x="277622" y="135889"/>
                  </a:lnTo>
                  <a:lnTo>
                    <a:pt x="280924" y="138429"/>
                  </a:lnTo>
                  <a:lnTo>
                    <a:pt x="284734" y="143509"/>
                  </a:lnTo>
                  <a:lnTo>
                    <a:pt x="318769" y="176529"/>
                  </a:lnTo>
                  <a:lnTo>
                    <a:pt x="328168" y="167639"/>
                  </a:lnTo>
                  <a:lnTo>
                    <a:pt x="295148" y="134619"/>
                  </a:lnTo>
                  <a:close/>
                </a:path>
                <a:path w="448310" h="440689">
                  <a:moveTo>
                    <a:pt x="191516" y="149859"/>
                  </a:moveTo>
                  <a:lnTo>
                    <a:pt x="181991" y="160019"/>
                  </a:lnTo>
                  <a:lnTo>
                    <a:pt x="192912" y="170179"/>
                  </a:lnTo>
                  <a:lnTo>
                    <a:pt x="202311" y="161289"/>
                  </a:lnTo>
                  <a:lnTo>
                    <a:pt x="191516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34" y="148589"/>
                  </a:lnTo>
                  <a:lnTo>
                    <a:pt x="243331" y="156209"/>
                  </a:lnTo>
                  <a:lnTo>
                    <a:pt x="251459" y="156209"/>
                  </a:lnTo>
                  <a:lnTo>
                    <a:pt x="251968" y="148589"/>
                  </a:lnTo>
                  <a:lnTo>
                    <a:pt x="254127" y="143509"/>
                  </a:lnTo>
                  <a:lnTo>
                    <a:pt x="258191" y="139700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6" y="134619"/>
                  </a:lnTo>
                  <a:lnTo>
                    <a:pt x="295148" y="134619"/>
                  </a:lnTo>
                  <a:lnTo>
                    <a:pt x="293878" y="133350"/>
                  </a:lnTo>
                  <a:lnTo>
                    <a:pt x="289433" y="128269"/>
                  </a:lnTo>
                  <a:lnTo>
                    <a:pt x="286258" y="125729"/>
                  </a:lnTo>
                  <a:lnTo>
                    <a:pt x="280797" y="121919"/>
                  </a:lnTo>
                  <a:lnTo>
                    <a:pt x="277494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2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2519" y="130809"/>
                  </a:lnTo>
                  <a:lnTo>
                    <a:pt x="336042" y="129539"/>
                  </a:lnTo>
                  <a:lnTo>
                    <a:pt x="329692" y="127000"/>
                  </a:lnTo>
                  <a:lnTo>
                    <a:pt x="323215" y="121919"/>
                  </a:lnTo>
                  <a:lnTo>
                    <a:pt x="332051" y="113029"/>
                  </a:lnTo>
                  <a:lnTo>
                    <a:pt x="315849" y="113029"/>
                  </a:lnTo>
                  <a:lnTo>
                    <a:pt x="311404" y="107950"/>
                  </a:lnTo>
                  <a:lnTo>
                    <a:pt x="309118" y="102869"/>
                  </a:lnTo>
                  <a:lnTo>
                    <a:pt x="309244" y="90169"/>
                  </a:lnTo>
                  <a:lnTo>
                    <a:pt x="311404" y="85089"/>
                  </a:lnTo>
                  <a:lnTo>
                    <a:pt x="320548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730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253" y="88900"/>
                  </a:moveTo>
                  <a:lnTo>
                    <a:pt x="362331" y="97789"/>
                  </a:lnTo>
                  <a:lnTo>
                    <a:pt x="364871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5" y="120650"/>
                  </a:lnTo>
                  <a:lnTo>
                    <a:pt x="359029" y="123189"/>
                  </a:lnTo>
                  <a:lnTo>
                    <a:pt x="354330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3" y="124459"/>
                  </a:lnTo>
                  <a:lnTo>
                    <a:pt x="377063" y="118109"/>
                  </a:lnTo>
                  <a:lnTo>
                    <a:pt x="379094" y="102869"/>
                  </a:lnTo>
                  <a:lnTo>
                    <a:pt x="377444" y="96519"/>
                  </a:lnTo>
                  <a:lnTo>
                    <a:pt x="373253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1" y="81279"/>
                  </a:lnTo>
                  <a:lnTo>
                    <a:pt x="315849" y="113029"/>
                  </a:lnTo>
                  <a:lnTo>
                    <a:pt x="332051" y="113029"/>
                  </a:lnTo>
                  <a:lnTo>
                    <a:pt x="364871" y="80009"/>
                  </a:lnTo>
                  <a:lnTo>
                    <a:pt x="363728" y="78739"/>
                  </a:lnTo>
                  <a:lnTo>
                    <a:pt x="362966" y="7746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5" y="1269"/>
                  </a:lnTo>
                  <a:lnTo>
                    <a:pt x="378587" y="3809"/>
                  </a:lnTo>
                  <a:lnTo>
                    <a:pt x="374904" y="6350"/>
                  </a:lnTo>
                  <a:lnTo>
                    <a:pt x="371602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6" y="36829"/>
                  </a:lnTo>
                  <a:lnTo>
                    <a:pt x="346583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74142" y="45719"/>
                  </a:lnTo>
                  <a:lnTo>
                    <a:pt x="370840" y="39369"/>
                  </a:lnTo>
                  <a:lnTo>
                    <a:pt x="371030" y="36829"/>
                  </a:lnTo>
                  <a:lnTo>
                    <a:pt x="362966" y="36829"/>
                  </a:lnTo>
                  <a:lnTo>
                    <a:pt x="355092" y="29209"/>
                  </a:lnTo>
                  <a:lnTo>
                    <a:pt x="371602" y="29209"/>
                  </a:lnTo>
                  <a:lnTo>
                    <a:pt x="373761" y="24129"/>
                  </a:lnTo>
                  <a:lnTo>
                    <a:pt x="377825" y="20319"/>
                  </a:lnTo>
                  <a:lnTo>
                    <a:pt x="380365" y="17779"/>
                  </a:lnTo>
                  <a:lnTo>
                    <a:pt x="383031" y="15239"/>
                  </a:lnTo>
                  <a:lnTo>
                    <a:pt x="389128" y="13969"/>
                  </a:lnTo>
                  <a:lnTo>
                    <a:pt x="413512" y="13969"/>
                  </a:lnTo>
                  <a:lnTo>
                    <a:pt x="409067" y="8889"/>
                  </a:lnTo>
                  <a:lnTo>
                    <a:pt x="405765" y="6350"/>
                  </a:lnTo>
                  <a:lnTo>
                    <a:pt x="403733" y="5079"/>
                  </a:lnTo>
                  <a:lnTo>
                    <a:pt x="400431" y="2539"/>
                  </a:lnTo>
                  <a:lnTo>
                    <a:pt x="397129" y="1269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3512" y="13969"/>
                  </a:moveTo>
                  <a:lnTo>
                    <a:pt x="389128" y="13969"/>
                  </a:lnTo>
                  <a:lnTo>
                    <a:pt x="391922" y="15239"/>
                  </a:lnTo>
                  <a:lnTo>
                    <a:pt x="394588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3512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29683" y="4575475"/>
              <a:ext cx="683519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837982" y="4575475"/>
              <a:ext cx="3091801" cy="5237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15577" y="4600345"/>
              <a:ext cx="833168" cy="443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903298" y="1007144"/>
              <a:ext cx="365597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THL:n sairastavuusindeksi 2016,</a:t>
              </a:r>
              <a:r>
                <a:rPr sz="1368" b="1" spc="2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ikävakioitu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6116" y="2489731"/>
              <a:ext cx="7335291" cy="0"/>
            </a:xfrm>
            <a:custGeom>
              <a:avLst/>
              <a:gdLst/>
              <a:ahLst/>
              <a:cxnLst/>
              <a:rect l="l" t="t" r="r" b="b"/>
              <a:pathLst>
                <a:path w="8578215">
                  <a:moveTo>
                    <a:pt x="0" y="0"/>
                  </a:moveTo>
                  <a:lnTo>
                    <a:pt x="8577834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E66BFC68-5998-4ECC-983D-8FF3B32862F7}"/>
              </a:ext>
            </a:extLst>
          </p:cNvPr>
          <p:cNvGrpSpPr/>
          <p:nvPr/>
        </p:nvGrpSpPr>
        <p:grpSpPr>
          <a:xfrm>
            <a:off x="395536" y="476672"/>
            <a:ext cx="7853665" cy="5107437"/>
            <a:chOff x="0" y="548680"/>
            <a:chExt cx="7853665" cy="5107437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id:244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2358DDF-0913-4BAB-9387-84530DF13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8680"/>
              <a:ext cx="7853665" cy="47756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Ryhmä 257">
            <a:extLst>
              <a:ext uri="{FF2B5EF4-FFF2-40B4-BE49-F238E27FC236}">
                <a16:creationId xmlns:a16="http://schemas.microsoft.com/office/drawing/2014/main" id="{60F4D998-C5C9-4998-834C-51FAC6E540D2}"/>
              </a:ext>
            </a:extLst>
          </p:cNvPr>
          <p:cNvGrpSpPr/>
          <p:nvPr/>
        </p:nvGrpSpPr>
        <p:grpSpPr>
          <a:xfrm>
            <a:off x="395536" y="692696"/>
            <a:ext cx="7785932" cy="4844084"/>
            <a:chOff x="200516" y="1103796"/>
            <a:chExt cx="7785932" cy="4844084"/>
          </a:xfrm>
        </p:grpSpPr>
        <p:sp>
          <p:nvSpPr>
            <p:cNvPr id="2" name="object 2"/>
            <p:cNvSpPr/>
            <p:nvPr/>
          </p:nvSpPr>
          <p:spPr>
            <a:xfrm>
              <a:off x="7575402" y="4469917"/>
              <a:ext cx="411046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0" y="0"/>
                  </a:moveTo>
                  <a:lnTo>
                    <a:pt x="4801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236574" y="446991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97747" y="4469917"/>
              <a:ext cx="242718" cy="0"/>
            </a:xfrm>
            <a:custGeom>
              <a:avLst/>
              <a:gdLst/>
              <a:ahLst/>
              <a:cxnLst/>
              <a:rect l="l" t="t" r="r" b="b"/>
              <a:pathLst>
                <a:path w="283845">
                  <a:moveTo>
                    <a:pt x="0" y="0"/>
                  </a:moveTo>
                  <a:lnTo>
                    <a:pt x="2834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60223" y="4469917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40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21396" y="446991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82567" y="4469917"/>
              <a:ext cx="146065" cy="0"/>
            </a:xfrm>
            <a:custGeom>
              <a:avLst/>
              <a:gdLst/>
              <a:ahLst/>
              <a:cxnLst/>
              <a:rect l="l" t="t" r="r" b="b"/>
              <a:pathLst>
                <a:path w="170815">
                  <a:moveTo>
                    <a:pt x="0" y="0"/>
                  </a:moveTo>
                  <a:lnTo>
                    <a:pt x="1706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45044" y="446991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06215" y="446991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67389" y="4469917"/>
              <a:ext cx="14606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706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9863" y="446991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1037" y="446991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2209" y="446991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13381" y="4469917"/>
              <a:ext cx="14606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706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75857" y="446991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37029" y="446991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98201" y="4469917"/>
              <a:ext cx="14606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706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60678" y="446991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94394" y="4469917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4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75402" y="4084175"/>
              <a:ext cx="411046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0" y="0"/>
                  </a:moveTo>
                  <a:lnTo>
                    <a:pt x="4801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97747" y="4084175"/>
              <a:ext cx="581545" cy="0"/>
            </a:xfrm>
            <a:custGeom>
              <a:avLst/>
              <a:gdLst/>
              <a:ahLst/>
              <a:cxnLst/>
              <a:rect l="l" t="t" r="r" b="b"/>
              <a:pathLst>
                <a:path w="680084">
                  <a:moveTo>
                    <a:pt x="0" y="0"/>
                  </a:moveTo>
                  <a:lnTo>
                    <a:pt x="679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60223" y="4084175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40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21395" y="4084175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40">
                  <a:moveTo>
                    <a:pt x="0" y="0"/>
                  </a:moveTo>
                  <a:lnTo>
                    <a:pt x="2819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82567" y="4084175"/>
              <a:ext cx="146065" cy="0"/>
            </a:xfrm>
            <a:custGeom>
              <a:avLst/>
              <a:gdLst/>
              <a:ahLst/>
              <a:cxnLst/>
              <a:rect l="l" t="t" r="r" b="b"/>
              <a:pathLst>
                <a:path w="170815">
                  <a:moveTo>
                    <a:pt x="0" y="0"/>
                  </a:moveTo>
                  <a:lnTo>
                    <a:pt x="1706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45043" y="4084175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40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06215" y="4084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67389" y="4084175"/>
              <a:ext cx="14606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706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9863" y="4084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91037" y="4084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52209" y="4084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13381" y="4084175"/>
              <a:ext cx="14606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706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75857" y="4084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37029" y="4084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98201" y="4084175"/>
              <a:ext cx="14606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706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60678" y="408417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94394" y="4084175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4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47304" y="3698432"/>
              <a:ext cx="2539035" cy="0"/>
            </a:xfrm>
            <a:custGeom>
              <a:avLst/>
              <a:gdLst/>
              <a:ahLst/>
              <a:cxnLst/>
              <a:rect l="l" t="t" r="r" b="b"/>
              <a:pathLst>
                <a:path w="2969259">
                  <a:moveTo>
                    <a:pt x="0" y="0"/>
                  </a:moveTo>
                  <a:lnTo>
                    <a:pt x="29688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06215" y="36984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70953" y="3698432"/>
              <a:ext cx="242718" cy="0"/>
            </a:xfrm>
            <a:custGeom>
              <a:avLst/>
              <a:gdLst/>
              <a:ahLst/>
              <a:cxnLst/>
              <a:rect l="l" t="t" r="r" b="b"/>
              <a:pathLst>
                <a:path w="283845">
                  <a:moveTo>
                    <a:pt x="0" y="0"/>
                  </a:moveTo>
                  <a:lnTo>
                    <a:pt x="2834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29863" y="36984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91037" y="36984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52209" y="36984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13381" y="3698432"/>
              <a:ext cx="14606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706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75857" y="36984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37029" y="36984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98201" y="3698432"/>
              <a:ext cx="14606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706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60678" y="369843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94394" y="3698432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4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06215" y="3312691"/>
              <a:ext cx="2780124" cy="0"/>
            </a:xfrm>
            <a:custGeom>
              <a:avLst/>
              <a:gdLst/>
              <a:ahLst/>
              <a:cxnLst/>
              <a:rect l="l" t="t" r="r" b="b"/>
              <a:pathLst>
                <a:path w="3251200">
                  <a:moveTo>
                    <a:pt x="0" y="0"/>
                  </a:moveTo>
                  <a:lnTo>
                    <a:pt x="32508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29863" y="3312691"/>
              <a:ext cx="483807" cy="0"/>
            </a:xfrm>
            <a:custGeom>
              <a:avLst/>
              <a:gdLst/>
              <a:ahLst/>
              <a:cxnLst/>
              <a:rect l="l" t="t" r="r" b="b"/>
              <a:pathLst>
                <a:path w="565785">
                  <a:moveTo>
                    <a:pt x="0" y="0"/>
                  </a:moveTo>
                  <a:lnTo>
                    <a:pt x="5654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91037" y="331269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52209" y="331269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13381" y="3312691"/>
              <a:ext cx="14606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706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75857" y="331269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837029" y="331269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98201" y="3312691"/>
              <a:ext cx="242718" cy="0"/>
            </a:xfrm>
            <a:custGeom>
              <a:avLst/>
              <a:gdLst/>
              <a:ahLst/>
              <a:cxnLst/>
              <a:rect l="l" t="t" r="r" b="b"/>
              <a:pathLst>
                <a:path w="283844">
                  <a:moveTo>
                    <a:pt x="0" y="0"/>
                  </a:moveTo>
                  <a:lnTo>
                    <a:pt x="2834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60677" y="3312691"/>
              <a:ext cx="241089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94394" y="3312691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4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206215" y="2928252"/>
              <a:ext cx="2780124" cy="0"/>
            </a:xfrm>
            <a:custGeom>
              <a:avLst/>
              <a:gdLst/>
              <a:ahLst/>
              <a:cxnLst/>
              <a:rect l="l" t="t" r="r" b="b"/>
              <a:pathLst>
                <a:path w="3251200">
                  <a:moveTo>
                    <a:pt x="0" y="0"/>
                  </a:moveTo>
                  <a:lnTo>
                    <a:pt x="32508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29863" y="2928252"/>
              <a:ext cx="483807" cy="0"/>
            </a:xfrm>
            <a:custGeom>
              <a:avLst/>
              <a:gdLst/>
              <a:ahLst/>
              <a:cxnLst/>
              <a:rect l="l" t="t" r="r" b="b"/>
              <a:pathLst>
                <a:path w="565785">
                  <a:moveTo>
                    <a:pt x="0" y="0"/>
                  </a:moveTo>
                  <a:lnTo>
                    <a:pt x="5654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191037" y="292825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55772" y="2928252"/>
              <a:ext cx="338828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3962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513381" y="2928252"/>
              <a:ext cx="14606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706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60677" y="2928252"/>
              <a:ext cx="1256486" cy="0"/>
            </a:xfrm>
            <a:custGeom>
              <a:avLst/>
              <a:gdLst/>
              <a:ahLst/>
              <a:cxnLst/>
              <a:rect l="l" t="t" r="r" b="b"/>
              <a:pathLst>
                <a:path w="1469389">
                  <a:moveTo>
                    <a:pt x="0" y="0"/>
                  </a:moveTo>
                  <a:lnTo>
                    <a:pt x="14691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94394" y="2928252"/>
              <a:ext cx="168871" cy="0"/>
            </a:xfrm>
            <a:custGeom>
              <a:avLst/>
              <a:gdLst/>
              <a:ahLst/>
              <a:cxnLst/>
              <a:rect l="l" t="t" r="r" b="b"/>
              <a:pathLst>
                <a:path w="197485">
                  <a:moveTo>
                    <a:pt x="0" y="0"/>
                  </a:moveTo>
                  <a:lnTo>
                    <a:pt x="1971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06215" y="2542510"/>
              <a:ext cx="2780124" cy="0"/>
            </a:xfrm>
            <a:custGeom>
              <a:avLst/>
              <a:gdLst/>
              <a:ahLst/>
              <a:cxnLst/>
              <a:rect l="l" t="t" r="r" b="b"/>
              <a:pathLst>
                <a:path w="3251200">
                  <a:moveTo>
                    <a:pt x="0" y="0"/>
                  </a:moveTo>
                  <a:lnTo>
                    <a:pt x="32508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432124" y="2542510"/>
              <a:ext cx="677655" cy="0"/>
            </a:xfrm>
            <a:custGeom>
              <a:avLst/>
              <a:gdLst/>
              <a:ahLst/>
              <a:cxnLst/>
              <a:rect l="l" t="t" r="r" b="b"/>
              <a:pathLst>
                <a:path w="792479">
                  <a:moveTo>
                    <a:pt x="0" y="0"/>
                  </a:moveTo>
                  <a:lnTo>
                    <a:pt x="7924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91037" y="254251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755772" y="2542510"/>
              <a:ext cx="338828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3962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94394" y="2542510"/>
              <a:ext cx="1765270" cy="0"/>
            </a:xfrm>
            <a:custGeom>
              <a:avLst/>
              <a:gdLst/>
              <a:ahLst/>
              <a:cxnLst/>
              <a:rect l="l" t="t" r="r" b="b"/>
              <a:pathLst>
                <a:path w="2064385">
                  <a:moveTo>
                    <a:pt x="0" y="0"/>
                  </a:moveTo>
                  <a:lnTo>
                    <a:pt x="20640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94394" y="2156768"/>
              <a:ext cx="6091837" cy="0"/>
            </a:xfrm>
            <a:custGeom>
              <a:avLst/>
              <a:gdLst/>
              <a:ahLst/>
              <a:cxnLst/>
              <a:rect l="l" t="t" r="r" b="b"/>
              <a:pathLst>
                <a:path w="7124065">
                  <a:moveTo>
                    <a:pt x="0" y="0"/>
                  </a:moveTo>
                  <a:lnTo>
                    <a:pt x="71238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94394" y="1772003"/>
              <a:ext cx="6091837" cy="0"/>
            </a:xfrm>
            <a:custGeom>
              <a:avLst/>
              <a:gdLst/>
              <a:ahLst/>
              <a:cxnLst/>
              <a:rect l="l" t="t" r="r" b="b"/>
              <a:pathLst>
                <a:path w="7124065">
                  <a:moveTo>
                    <a:pt x="0" y="0"/>
                  </a:moveTo>
                  <a:lnTo>
                    <a:pt x="71238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4394" y="1771895"/>
              <a:ext cx="6091837" cy="3083113"/>
            </a:xfrm>
            <a:custGeom>
              <a:avLst/>
              <a:gdLst/>
              <a:ahLst/>
              <a:cxnLst/>
              <a:rect l="l" t="t" r="r" b="b"/>
              <a:pathLst>
                <a:path w="7124065" h="3605529">
                  <a:moveTo>
                    <a:pt x="0" y="3605022"/>
                  </a:moveTo>
                  <a:lnTo>
                    <a:pt x="7123810" y="3605022"/>
                  </a:lnTo>
                  <a:lnTo>
                    <a:pt x="7123810" y="0"/>
                  </a:lnTo>
                  <a:lnTo>
                    <a:pt x="0" y="0"/>
                  </a:lnTo>
                  <a:lnTo>
                    <a:pt x="0" y="360502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66503" y="3235803"/>
              <a:ext cx="96653" cy="1619205"/>
            </a:xfrm>
            <a:custGeom>
              <a:avLst/>
              <a:gdLst/>
              <a:ahLst/>
              <a:cxnLst/>
              <a:rect l="l" t="t" r="r" b="b"/>
              <a:pathLst>
                <a:path w="113030" h="1893570">
                  <a:moveTo>
                    <a:pt x="112775" y="0"/>
                  </a:moveTo>
                  <a:lnTo>
                    <a:pt x="0" y="0"/>
                  </a:lnTo>
                  <a:lnTo>
                    <a:pt x="0" y="1893062"/>
                  </a:lnTo>
                  <a:lnTo>
                    <a:pt x="112775" y="189306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305330" y="3621546"/>
              <a:ext cx="96653" cy="1233137"/>
            </a:xfrm>
            <a:custGeom>
              <a:avLst/>
              <a:gdLst/>
              <a:ahLst/>
              <a:cxnLst/>
              <a:rect l="l" t="t" r="r" b="b"/>
              <a:pathLst>
                <a:path w="113030" h="1442085">
                  <a:moveTo>
                    <a:pt x="112775" y="0"/>
                  </a:moveTo>
                  <a:lnTo>
                    <a:pt x="0" y="0"/>
                  </a:lnTo>
                  <a:lnTo>
                    <a:pt x="0" y="1441958"/>
                  </a:lnTo>
                  <a:lnTo>
                    <a:pt x="112775" y="1441958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44157" y="3390882"/>
              <a:ext cx="96653" cy="1463909"/>
            </a:xfrm>
            <a:custGeom>
              <a:avLst/>
              <a:gdLst/>
              <a:ahLst/>
              <a:cxnLst/>
              <a:rect l="l" t="t" r="r" b="b"/>
              <a:pathLst>
                <a:path w="113030" h="1711960">
                  <a:moveTo>
                    <a:pt x="112776" y="0"/>
                  </a:moveTo>
                  <a:lnTo>
                    <a:pt x="0" y="0"/>
                  </a:lnTo>
                  <a:lnTo>
                    <a:pt x="0" y="1711705"/>
                  </a:lnTo>
                  <a:lnTo>
                    <a:pt x="112776" y="1711705"/>
                  </a:lnTo>
                  <a:lnTo>
                    <a:pt x="11277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981681" y="2928252"/>
              <a:ext cx="97739" cy="1926539"/>
            </a:xfrm>
            <a:custGeom>
              <a:avLst/>
              <a:gdLst/>
              <a:ahLst/>
              <a:cxnLst/>
              <a:rect l="l" t="t" r="r" b="b"/>
              <a:pathLst>
                <a:path w="114300" h="2252979">
                  <a:moveTo>
                    <a:pt x="114300" y="0"/>
                  </a:moveTo>
                  <a:lnTo>
                    <a:pt x="0" y="0"/>
                  </a:lnTo>
                  <a:lnTo>
                    <a:pt x="0" y="2252726"/>
                  </a:lnTo>
                  <a:lnTo>
                    <a:pt x="114300" y="2252726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20510" y="3158916"/>
              <a:ext cx="96653" cy="1695767"/>
            </a:xfrm>
            <a:custGeom>
              <a:avLst/>
              <a:gdLst/>
              <a:ahLst/>
              <a:cxnLst/>
              <a:rect l="l" t="t" r="r" b="b"/>
              <a:pathLst>
                <a:path w="113029" h="1983104">
                  <a:moveTo>
                    <a:pt x="112775" y="0"/>
                  </a:moveTo>
                  <a:lnTo>
                    <a:pt x="0" y="0"/>
                  </a:lnTo>
                  <a:lnTo>
                    <a:pt x="0" y="1982977"/>
                  </a:lnTo>
                  <a:lnTo>
                    <a:pt x="112775" y="1982977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659337" y="2465622"/>
              <a:ext cx="96653" cy="2389169"/>
            </a:xfrm>
            <a:custGeom>
              <a:avLst/>
              <a:gdLst/>
              <a:ahLst/>
              <a:cxnLst/>
              <a:rect l="l" t="t" r="r" b="b"/>
              <a:pathLst>
                <a:path w="113029" h="2794000">
                  <a:moveTo>
                    <a:pt x="112775" y="0"/>
                  </a:moveTo>
                  <a:lnTo>
                    <a:pt x="0" y="0"/>
                  </a:lnTo>
                  <a:lnTo>
                    <a:pt x="0" y="2793746"/>
                  </a:lnTo>
                  <a:lnTo>
                    <a:pt x="112775" y="279374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996862" y="3158916"/>
              <a:ext cx="97739" cy="1695767"/>
            </a:xfrm>
            <a:custGeom>
              <a:avLst/>
              <a:gdLst/>
              <a:ahLst/>
              <a:cxnLst/>
              <a:rect l="l" t="t" r="r" b="b"/>
              <a:pathLst>
                <a:path w="114300" h="1983104">
                  <a:moveTo>
                    <a:pt x="114300" y="0"/>
                  </a:moveTo>
                  <a:lnTo>
                    <a:pt x="0" y="0"/>
                  </a:lnTo>
                  <a:lnTo>
                    <a:pt x="0" y="1982977"/>
                  </a:lnTo>
                  <a:lnTo>
                    <a:pt x="114300" y="1982977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35689" y="2156768"/>
              <a:ext cx="96653" cy="2698132"/>
            </a:xfrm>
            <a:custGeom>
              <a:avLst/>
              <a:gdLst/>
              <a:ahLst/>
              <a:cxnLst/>
              <a:rect l="l" t="t" r="r" b="b"/>
              <a:pathLst>
                <a:path w="113029" h="3155315">
                  <a:moveTo>
                    <a:pt x="112775" y="0"/>
                  </a:moveTo>
                  <a:lnTo>
                    <a:pt x="0" y="0"/>
                  </a:lnTo>
                  <a:lnTo>
                    <a:pt x="0" y="3154934"/>
                  </a:lnTo>
                  <a:lnTo>
                    <a:pt x="112775" y="315493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74517" y="3544658"/>
              <a:ext cx="96653" cy="1310242"/>
            </a:xfrm>
            <a:custGeom>
              <a:avLst/>
              <a:gdLst/>
              <a:ahLst/>
              <a:cxnLst/>
              <a:rect l="l" t="t" r="r" b="b"/>
              <a:pathLst>
                <a:path w="113029" h="1532254">
                  <a:moveTo>
                    <a:pt x="112775" y="0"/>
                  </a:moveTo>
                  <a:lnTo>
                    <a:pt x="0" y="0"/>
                  </a:lnTo>
                  <a:lnTo>
                    <a:pt x="0" y="1531874"/>
                  </a:lnTo>
                  <a:lnTo>
                    <a:pt x="112775" y="153187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13344" y="2773173"/>
              <a:ext cx="96653" cy="2081835"/>
            </a:xfrm>
            <a:custGeom>
              <a:avLst/>
              <a:gdLst/>
              <a:ahLst/>
              <a:cxnLst/>
              <a:rect l="l" t="t" r="r" b="b"/>
              <a:pathLst>
                <a:path w="113029" h="2434590">
                  <a:moveTo>
                    <a:pt x="112775" y="0"/>
                  </a:moveTo>
                  <a:lnTo>
                    <a:pt x="0" y="0"/>
                  </a:lnTo>
                  <a:lnTo>
                    <a:pt x="0" y="2434081"/>
                  </a:lnTo>
                  <a:lnTo>
                    <a:pt x="112775" y="2434081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350869" y="3312691"/>
              <a:ext cx="96653" cy="1542100"/>
            </a:xfrm>
            <a:custGeom>
              <a:avLst/>
              <a:gdLst/>
              <a:ahLst/>
              <a:cxnLst/>
              <a:rect l="l" t="t" r="r" b="b"/>
              <a:pathLst>
                <a:path w="113029" h="1803400">
                  <a:moveTo>
                    <a:pt x="112775" y="0"/>
                  </a:moveTo>
                  <a:lnTo>
                    <a:pt x="0" y="0"/>
                  </a:lnTo>
                  <a:lnTo>
                    <a:pt x="0" y="1803146"/>
                  </a:lnTo>
                  <a:lnTo>
                    <a:pt x="112775" y="180314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689696" y="4084176"/>
              <a:ext cx="96653" cy="770507"/>
            </a:xfrm>
            <a:custGeom>
              <a:avLst/>
              <a:gdLst/>
              <a:ahLst/>
              <a:cxnLst/>
              <a:rect l="l" t="t" r="r" b="b"/>
              <a:pathLst>
                <a:path w="113029" h="901064">
                  <a:moveTo>
                    <a:pt x="112775" y="0"/>
                  </a:moveTo>
                  <a:lnTo>
                    <a:pt x="0" y="0"/>
                  </a:lnTo>
                  <a:lnTo>
                    <a:pt x="0" y="900938"/>
                  </a:lnTo>
                  <a:lnTo>
                    <a:pt x="112775" y="900938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028523" y="3698432"/>
              <a:ext cx="96653" cy="1156575"/>
            </a:xfrm>
            <a:custGeom>
              <a:avLst/>
              <a:gdLst/>
              <a:ahLst/>
              <a:cxnLst/>
              <a:rect l="l" t="t" r="r" b="b"/>
              <a:pathLst>
                <a:path w="113029" h="1352550">
                  <a:moveTo>
                    <a:pt x="112775" y="0"/>
                  </a:moveTo>
                  <a:lnTo>
                    <a:pt x="0" y="0"/>
                  </a:lnTo>
                  <a:lnTo>
                    <a:pt x="0" y="1352041"/>
                  </a:lnTo>
                  <a:lnTo>
                    <a:pt x="112775" y="1352041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66048" y="4391727"/>
              <a:ext cx="96653" cy="463173"/>
            </a:xfrm>
            <a:custGeom>
              <a:avLst/>
              <a:gdLst/>
              <a:ahLst/>
              <a:cxnLst/>
              <a:rect l="l" t="t" r="r" b="b"/>
              <a:pathLst>
                <a:path w="113029" h="541654">
                  <a:moveTo>
                    <a:pt x="112775" y="0"/>
                  </a:moveTo>
                  <a:lnTo>
                    <a:pt x="0" y="0"/>
                  </a:lnTo>
                  <a:lnTo>
                    <a:pt x="0" y="541274"/>
                  </a:lnTo>
                  <a:lnTo>
                    <a:pt x="112775" y="54127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704876" y="4546806"/>
              <a:ext cx="96653" cy="307877"/>
            </a:xfrm>
            <a:custGeom>
              <a:avLst/>
              <a:gdLst/>
              <a:ahLst/>
              <a:cxnLst/>
              <a:rect l="l" t="t" r="r" b="b"/>
              <a:pathLst>
                <a:path w="113029" h="360045">
                  <a:moveTo>
                    <a:pt x="112775" y="0"/>
                  </a:moveTo>
                  <a:lnTo>
                    <a:pt x="0" y="0"/>
                  </a:lnTo>
                  <a:lnTo>
                    <a:pt x="0" y="359917"/>
                  </a:lnTo>
                  <a:lnTo>
                    <a:pt x="112775" y="359917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43703" y="4469918"/>
              <a:ext cx="96653" cy="384982"/>
            </a:xfrm>
            <a:custGeom>
              <a:avLst/>
              <a:gdLst/>
              <a:ahLst/>
              <a:cxnLst/>
              <a:rect l="l" t="t" r="r" b="b"/>
              <a:pathLst>
                <a:path w="113029" h="450214">
                  <a:moveTo>
                    <a:pt x="112775" y="0"/>
                  </a:moveTo>
                  <a:lnTo>
                    <a:pt x="0" y="0"/>
                  </a:lnTo>
                  <a:lnTo>
                    <a:pt x="0" y="449834"/>
                  </a:lnTo>
                  <a:lnTo>
                    <a:pt x="112775" y="44983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381227" y="4391727"/>
              <a:ext cx="97739" cy="463173"/>
            </a:xfrm>
            <a:custGeom>
              <a:avLst/>
              <a:gdLst/>
              <a:ahLst/>
              <a:cxnLst/>
              <a:rect l="l" t="t" r="r" b="b"/>
              <a:pathLst>
                <a:path w="114300" h="541654">
                  <a:moveTo>
                    <a:pt x="114300" y="0"/>
                  </a:moveTo>
                  <a:lnTo>
                    <a:pt x="0" y="0"/>
                  </a:lnTo>
                  <a:lnTo>
                    <a:pt x="0" y="541274"/>
                  </a:lnTo>
                  <a:lnTo>
                    <a:pt x="114300" y="541274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720055" y="4469918"/>
              <a:ext cx="96653" cy="384982"/>
            </a:xfrm>
            <a:custGeom>
              <a:avLst/>
              <a:gdLst/>
              <a:ahLst/>
              <a:cxnLst/>
              <a:rect l="l" t="t" r="r" b="b"/>
              <a:pathLst>
                <a:path w="113029" h="450214">
                  <a:moveTo>
                    <a:pt x="112775" y="0"/>
                  </a:moveTo>
                  <a:lnTo>
                    <a:pt x="0" y="0"/>
                  </a:lnTo>
                  <a:lnTo>
                    <a:pt x="0" y="449834"/>
                  </a:lnTo>
                  <a:lnTo>
                    <a:pt x="112775" y="44983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966503" y="3235803"/>
              <a:ext cx="96653" cy="1619205"/>
            </a:xfrm>
            <a:custGeom>
              <a:avLst/>
              <a:gdLst/>
              <a:ahLst/>
              <a:cxnLst/>
              <a:rect l="l" t="t" r="r" b="b"/>
              <a:pathLst>
                <a:path w="113030" h="1893570">
                  <a:moveTo>
                    <a:pt x="0" y="0"/>
                  </a:moveTo>
                  <a:lnTo>
                    <a:pt x="112775" y="0"/>
                  </a:lnTo>
                  <a:lnTo>
                    <a:pt x="112775" y="1893062"/>
                  </a:lnTo>
                  <a:lnTo>
                    <a:pt x="0" y="18930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305330" y="3621546"/>
              <a:ext cx="96653" cy="1233137"/>
            </a:xfrm>
            <a:custGeom>
              <a:avLst/>
              <a:gdLst/>
              <a:ahLst/>
              <a:cxnLst/>
              <a:rect l="l" t="t" r="r" b="b"/>
              <a:pathLst>
                <a:path w="113030" h="1442085">
                  <a:moveTo>
                    <a:pt x="0" y="0"/>
                  </a:moveTo>
                  <a:lnTo>
                    <a:pt x="112775" y="0"/>
                  </a:lnTo>
                  <a:lnTo>
                    <a:pt x="112775" y="1441958"/>
                  </a:lnTo>
                  <a:lnTo>
                    <a:pt x="0" y="14419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44157" y="3390882"/>
              <a:ext cx="96653" cy="1463909"/>
            </a:xfrm>
            <a:custGeom>
              <a:avLst/>
              <a:gdLst/>
              <a:ahLst/>
              <a:cxnLst/>
              <a:rect l="l" t="t" r="r" b="b"/>
              <a:pathLst>
                <a:path w="113030" h="1711960">
                  <a:moveTo>
                    <a:pt x="0" y="0"/>
                  </a:moveTo>
                  <a:lnTo>
                    <a:pt x="112776" y="0"/>
                  </a:lnTo>
                  <a:lnTo>
                    <a:pt x="112776" y="1711705"/>
                  </a:lnTo>
                  <a:lnTo>
                    <a:pt x="0" y="17117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981681" y="2928252"/>
              <a:ext cx="97739" cy="1926539"/>
            </a:xfrm>
            <a:custGeom>
              <a:avLst/>
              <a:gdLst/>
              <a:ahLst/>
              <a:cxnLst/>
              <a:rect l="l" t="t" r="r" b="b"/>
              <a:pathLst>
                <a:path w="114300" h="2252979">
                  <a:moveTo>
                    <a:pt x="0" y="0"/>
                  </a:moveTo>
                  <a:lnTo>
                    <a:pt x="114300" y="0"/>
                  </a:lnTo>
                  <a:lnTo>
                    <a:pt x="114300" y="2252726"/>
                  </a:lnTo>
                  <a:lnTo>
                    <a:pt x="0" y="22527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320510" y="3158916"/>
              <a:ext cx="96653" cy="1695767"/>
            </a:xfrm>
            <a:custGeom>
              <a:avLst/>
              <a:gdLst/>
              <a:ahLst/>
              <a:cxnLst/>
              <a:rect l="l" t="t" r="r" b="b"/>
              <a:pathLst>
                <a:path w="113029" h="1983104">
                  <a:moveTo>
                    <a:pt x="0" y="0"/>
                  </a:moveTo>
                  <a:lnTo>
                    <a:pt x="112775" y="0"/>
                  </a:lnTo>
                  <a:lnTo>
                    <a:pt x="112775" y="1982977"/>
                  </a:lnTo>
                  <a:lnTo>
                    <a:pt x="0" y="19829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59337" y="2465622"/>
              <a:ext cx="96653" cy="2389169"/>
            </a:xfrm>
            <a:custGeom>
              <a:avLst/>
              <a:gdLst/>
              <a:ahLst/>
              <a:cxnLst/>
              <a:rect l="l" t="t" r="r" b="b"/>
              <a:pathLst>
                <a:path w="113029" h="2794000">
                  <a:moveTo>
                    <a:pt x="0" y="0"/>
                  </a:moveTo>
                  <a:lnTo>
                    <a:pt x="112775" y="0"/>
                  </a:lnTo>
                  <a:lnTo>
                    <a:pt x="112775" y="2793746"/>
                  </a:lnTo>
                  <a:lnTo>
                    <a:pt x="0" y="27937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996862" y="3158916"/>
              <a:ext cx="97739" cy="1695767"/>
            </a:xfrm>
            <a:custGeom>
              <a:avLst/>
              <a:gdLst/>
              <a:ahLst/>
              <a:cxnLst/>
              <a:rect l="l" t="t" r="r" b="b"/>
              <a:pathLst>
                <a:path w="114300" h="1983104">
                  <a:moveTo>
                    <a:pt x="0" y="0"/>
                  </a:moveTo>
                  <a:lnTo>
                    <a:pt x="114300" y="0"/>
                  </a:lnTo>
                  <a:lnTo>
                    <a:pt x="114300" y="1982977"/>
                  </a:lnTo>
                  <a:lnTo>
                    <a:pt x="0" y="19829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335689" y="2156768"/>
              <a:ext cx="96653" cy="2698132"/>
            </a:xfrm>
            <a:custGeom>
              <a:avLst/>
              <a:gdLst/>
              <a:ahLst/>
              <a:cxnLst/>
              <a:rect l="l" t="t" r="r" b="b"/>
              <a:pathLst>
                <a:path w="113029" h="3155315">
                  <a:moveTo>
                    <a:pt x="0" y="0"/>
                  </a:moveTo>
                  <a:lnTo>
                    <a:pt x="112775" y="0"/>
                  </a:lnTo>
                  <a:lnTo>
                    <a:pt x="112775" y="3154934"/>
                  </a:lnTo>
                  <a:lnTo>
                    <a:pt x="0" y="31549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674517" y="3544658"/>
              <a:ext cx="96653" cy="1310242"/>
            </a:xfrm>
            <a:custGeom>
              <a:avLst/>
              <a:gdLst/>
              <a:ahLst/>
              <a:cxnLst/>
              <a:rect l="l" t="t" r="r" b="b"/>
              <a:pathLst>
                <a:path w="113029" h="1532254">
                  <a:moveTo>
                    <a:pt x="0" y="0"/>
                  </a:moveTo>
                  <a:lnTo>
                    <a:pt x="112775" y="0"/>
                  </a:lnTo>
                  <a:lnTo>
                    <a:pt x="112775" y="1531874"/>
                  </a:lnTo>
                  <a:lnTo>
                    <a:pt x="0" y="15318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013344" y="2773173"/>
              <a:ext cx="96653" cy="2081835"/>
            </a:xfrm>
            <a:custGeom>
              <a:avLst/>
              <a:gdLst/>
              <a:ahLst/>
              <a:cxnLst/>
              <a:rect l="l" t="t" r="r" b="b"/>
              <a:pathLst>
                <a:path w="113029" h="2434590">
                  <a:moveTo>
                    <a:pt x="0" y="0"/>
                  </a:moveTo>
                  <a:lnTo>
                    <a:pt x="112775" y="0"/>
                  </a:lnTo>
                  <a:lnTo>
                    <a:pt x="112775" y="2434081"/>
                  </a:lnTo>
                  <a:lnTo>
                    <a:pt x="0" y="24340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50869" y="3312691"/>
              <a:ext cx="96653" cy="1542100"/>
            </a:xfrm>
            <a:custGeom>
              <a:avLst/>
              <a:gdLst/>
              <a:ahLst/>
              <a:cxnLst/>
              <a:rect l="l" t="t" r="r" b="b"/>
              <a:pathLst>
                <a:path w="113029" h="1803400">
                  <a:moveTo>
                    <a:pt x="0" y="0"/>
                  </a:moveTo>
                  <a:lnTo>
                    <a:pt x="112775" y="0"/>
                  </a:lnTo>
                  <a:lnTo>
                    <a:pt x="112775" y="1803146"/>
                  </a:lnTo>
                  <a:lnTo>
                    <a:pt x="0" y="18031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689696" y="4084176"/>
              <a:ext cx="96653" cy="770507"/>
            </a:xfrm>
            <a:custGeom>
              <a:avLst/>
              <a:gdLst/>
              <a:ahLst/>
              <a:cxnLst/>
              <a:rect l="l" t="t" r="r" b="b"/>
              <a:pathLst>
                <a:path w="113029" h="901064">
                  <a:moveTo>
                    <a:pt x="0" y="0"/>
                  </a:moveTo>
                  <a:lnTo>
                    <a:pt x="112775" y="0"/>
                  </a:lnTo>
                  <a:lnTo>
                    <a:pt x="112775" y="900938"/>
                  </a:lnTo>
                  <a:lnTo>
                    <a:pt x="0" y="9009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028523" y="3698432"/>
              <a:ext cx="96653" cy="1156575"/>
            </a:xfrm>
            <a:custGeom>
              <a:avLst/>
              <a:gdLst/>
              <a:ahLst/>
              <a:cxnLst/>
              <a:rect l="l" t="t" r="r" b="b"/>
              <a:pathLst>
                <a:path w="113029" h="1352550">
                  <a:moveTo>
                    <a:pt x="0" y="0"/>
                  </a:moveTo>
                  <a:lnTo>
                    <a:pt x="112775" y="0"/>
                  </a:lnTo>
                  <a:lnTo>
                    <a:pt x="112775" y="1352041"/>
                  </a:lnTo>
                  <a:lnTo>
                    <a:pt x="0" y="13520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366048" y="4391727"/>
              <a:ext cx="96653" cy="463173"/>
            </a:xfrm>
            <a:custGeom>
              <a:avLst/>
              <a:gdLst/>
              <a:ahLst/>
              <a:cxnLst/>
              <a:rect l="l" t="t" r="r" b="b"/>
              <a:pathLst>
                <a:path w="113029" h="541654">
                  <a:moveTo>
                    <a:pt x="0" y="0"/>
                  </a:moveTo>
                  <a:lnTo>
                    <a:pt x="112775" y="0"/>
                  </a:lnTo>
                  <a:lnTo>
                    <a:pt x="112775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704876" y="4546806"/>
              <a:ext cx="96653" cy="307877"/>
            </a:xfrm>
            <a:custGeom>
              <a:avLst/>
              <a:gdLst/>
              <a:ahLst/>
              <a:cxnLst/>
              <a:rect l="l" t="t" r="r" b="b"/>
              <a:pathLst>
                <a:path w="113029" h="360045">
                  <a:moveTo>
                    <a:pt x="0" y="0"/>
                  </a:moveTo>
                  <a:lnTo>
                    <a:pt x="112775" y="0"/>
                  </a:lnTo>
                  <a:lnTo>
                    <a:pt x="112775" y="359917"/>
                  </a:lnTo>
                  <a:lnTo>
                    <a:pt x="0" y="35991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043703" y="4469918"/>
              <a:ext cx="96653" cy="384982"/>
            </a:xfrm>
            <a:custGeom>
              <a:avLst/>
              <a:gdLst/>
              <a:ahLst/>
              <a:cxnLst/>
              <a:rect l="l" t="t" r="r" b="b"/>
              <a:pathLst>
                <a:path w="113029" h="450214">
                  <a:moveTo>
                    <a:pt x="0" y="0"/>
                  </a:moveTo>
                  <a:lnTo>
                    <a:pt x="112775" y="0"/>
                  </a:lnTo>
                  <a:lnTo>
                    <a:pt x="112775" y="449834"/>
                  </a:lnTo>
                  <a:lnTo>
                    <a:pt x="0" y="44983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381227" y="4391727"/>
              <a:ext cx="97739" cy="463173"/>
            </a:xfrm>
            <a:custGeom>
              <a:avLst/>
              <a:gdLst/>
              <a:ahLst/>
              <a:cxnLst/>
              <a:rect l="l" t="t" r="r" b="b"/>
              <a:pathLst>
                <a:path w="114300" h="541654">
                  <a:moveTo>
                    <a:pt x="0" y="0"/>
                  </a:moveTo>
                  <a:lnTo>
                    <a:pt x="114300" y="0"/>
                  </a:lnTo>
                  <a:lnTo>
                    <a:pt x="114300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720055" y="4469918"/>
              <a:ext cx="96653" cy="384982"/>
            </a:xfrm>
            <a:custGeom>
              <a:avLst/>
              <a:gdLst/>
              <a:ahLst/>
              <a:cxnLst/>
              <a:rect l="l" t="t" r="r" b="b"/>
              <a:pathLst>
                <a:path w="113029" h="450214">
                  <a:moveTo>
                    <a:pt x="0" y="0"/>
                  </a:moveTo>
                  <a:lnTo>
                    <a:pt x="112775" y="0"/>
                  </a:lnTo>
                  <a:lnTo>
                    <a:pt x="112775" y="449834"/>
                  </a:lnTo>
                  <a:lnTo>
                    <a:pt x="0" y="44983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062938" y="2773173"/>
              <a:ext cx="97739" cy="2081835"/>
            </a:xfrm>
            <a:custGeom>
              <a:avLst/>
              <a:gdLst/>
              <a:ahLst/>
              <a:cxnLst/>
              <a:rect l="l" t="t" r="r" b="b"/>
              <a:pathLst>
                <a:path w="114300" h="2434590">
                  <a:moveTo>
                    <a:pt x="114300" y="0"/>
                  </a:moveTo>
                  <a:lnTo>
                    <a:pt x="0" y="0"/>
                  </a:lnTo>
                  <a:lnTo>
                    <a:pt x="0" y="2434081"/>
                  </a:lnTo>
                  <a:lnTo>
                    <a:pt x="114300" y="243408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01766" y="2928252"/>
              <a:ext cx="96653" cy="1926539"/>
            </a:xfrm>
            <a:custGeom>
              <a:avLst/>
              <a:gdLst/>
              <a:ahLst/>
              <a:cxnLst/>
              <a:rect l="l" t="t" r="r" b="b"/>
              <a:pathLst>
                <a:path w="113030" h="2252979">
                  <a:moveTo>
                    <a:pt x="112775" y="0"/>
                  </a:moveTo>
                  <a:lnTo>
                    <a:pt x="0" y="0"/>
                  </a:lnTo>
                  <a:lnTo>
                    <a:pt x="0" y="2252726"/>
                  </a:lnTo>
                  <a:lnTo>
                    <a:pt x="112775" y="225272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40594" y="2928252"/>
              <a:ext cx="96653" cy="1926539"/>
            </a:xfrm>
            <a:custGeom>
              <a:avLst/>
              <a:gdLst/>
              <a:ahLst/>
              <a:cxnLst/>
              <a:rect l="l" t="t" r="r" b="b"/>
              <a:pathLst>
                <a:path w="113029" h="2252979">
                  <a:moveTo>
                    <a:pt x="112775" y="0"/>
                  </a:moveTo>
                  <a:lnTo>
                    <a:pt x="0" y="0"/>
                  </a:lnTo>
                  <a:lnTo>
                    <a:pt x="0" y="2252726"/>
                  </a:lnTo>
                  <a:lnTo>
                    <a:pt x="112775" y="225272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079420" y="3082028"/>
              <a:ext cx="96653" cy="1772872"/>
            </a:xfrm>
            <a:custGeom>
              <a:avLst/>
              <a:gdLst/>
              <a:ahLst/>
              <a:cxnLst/>
              <a:rect l="l" t="t" r="r" b="b"/>
              <a:pathLst>
                <a:path w="113029" h="2073275">
                  <a:moveTo>
                    <a:pt x="112775" y="0"/>
                  </a:moveTo>
                  <a:lnTo>
                    <a:pt x="0" y="0"/>
                  </a:lnTo>
                  <a:lnTo>
                    <a:pt x="0" y="2072893"/>
                  </a:lnTo>
                  <a:lnTo>
                    <a:pt x="112775" y="2072893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416945" y="2619398"/>
              <a:ext cx="96653" cy="2235502"/>
            </a:xfrm>
            <a:custGeom>
              <a:avLst/>
              <a:gdLst/>
              <a:ahLst/>
              <a:cxnLst/>
              <a:rect l="l" t="t" r="r" b="b"/>
              <a:pathLst>
                <a:path w="113029" h="2614295">
                  <a:moveTo>
                    <a:pt x="112775" y="0"/>
                  </a:moveTo>
                  <a:lnTo>
                    <a:pt x="0" y="0"/>
                  </a:lnTo>
                  <a:lnTo>
                    <a:pt x="0" y="2613914"/>
                  </a:lnTo>
                  <a:lnTo>
                    <a:pt x="112775" y="261391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755772" y="3158916"/>
              <a:ext cx="96653" cy="1695767"/>
            </a:xfrm>
            <a:custGeom>
              <a:avLst/>
              <a:gdLst/>
              <a:ahLst/>
              <a:cxnLst/>
              <a:rect l="l" t="t" r="r" b="b"/>
              <a:pathLst>
                <a:path w="113029" h="1983104">
                  <a:moveTo>
                    <a:pt x="112776" y="0"/>
                  </a:moveTo>
                  <a:lnTo>
                    <a:pt x="0" y="0"/>
                  </a:lnTo>
                  <a:lnTo>
                    <a:pt x="0" y="1982977"/>
                  </a:lnTo>
                  <a:lnTo>
                    <a:pt x="112776" y="1982977"/>
                  </a:lnTo>
                  <a:lnTo>
                    <a:pt x="11277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094601" y="2388734"/>
              <a:ext cx="96653" cy="2466274"/>
            </a:xfrm>
            <a:custGeom>
              <a:avLst/>
              <a:gdLst/>
              <a:ahLst/>
              <a:cxnLst/>
              <a:rect l="l" t="t" r="r" b="b"/>
              <a:pathLst>
                <a:path w="113029" h="2884170">
                  <a:moveTo>
                    <a:pt x="112775" y="0"/>
                  </a:moveTo>
                  <a:lnTo>
                    <a:pt x="0" y="0"/>
                  </a:lnTo>
                  <a:lnTo>
                    <a:pt x="0" y="2883662"/>
                  </a:lnTo>
                  <a:lnTo>
                    <a:pt x="112775" y="288366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432124" y="2851364"/>
              <a:ext cx="97739" cy="2003644"/>
            </a:xfrm>
            <a:custGeom>
              <a:avLst/>
              <a:gdLst/>
              <a:ahLst/>
              <a:cxnLst/>
              <a:rect l="l" t="t" r="r" b="b"/>
              <a:pathLst>
                <a:path w="114300" h="2343150">
                  <a:moveTo>
                    <a:pt x="114300" y="0"/>
                  </a:moveTo>
                  <a:lnTo>
                    <a:pt x="0" y="0"/>
                  </a:lnTo>
                  <a:lnTo>
                    <a:pt x="0" y="2342641"/>
                  </a:lnTo>
                  <a:lnTo>
                    <a:pt x="114300" y="234264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770952" y="3775321"/>
              <a:ext cx="96653" cy="1079470"/>
            </a:xfrm>
            <a:custGeom>
              <a:avLst/>
              <a:gdLst/>
              <a:ahLst/>
              <a:cxnLst/>
              <a:rect l="l" t="t" r="r" b="b"/>
              <a:pathLst>
                <a:path w="113029" h="1262379">
                  <a:moveTo>
                    <a:pt x="112775" y="0"/>
                  </a:moveTo>
                  <a:lnTo>
                    <a:pt x="0" y="0"/>
                  </a:lnTo>
                  <a:lnTo>
                    <a:pt x="0" y="1262126"/>
                  </a:lnTo>
                  <a:lnTo>
                    <a:pt x="112775" y="126212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109779" y="2311847"/>
              <a:ext cx="96653" cy="2542836"/>
            </a:xfrm>
            <a:custGeom>
              <a:avLst/>
              <a:gdLst/>
              <a:ahLst/>
              <a:cxnLst/>
              <a:rect l="l" t="t" r="r" b="b"/>
              <a:pathLst>
                <a:path w="113029" h="2973704">
                  <a:moveTo>
                    <a:pt x="112775" y="0"/>
                  </a:moveTo>
                  <a:lnTo>
                    <a:pt x="0" y="0"/>
                  </a:lnTo>
                  <a:lnTo>
                    <a:pt x="0" y="2973578"/>
                  </a:lnTo>
                  <a:lnTo>
                    <a:pt x="112775" y="2973578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447304" y="3775321"/>
              <a:ext cx="97739" cy="1079470"/>
            </a:xfrm>
            <a:custGeom>
              <a:avLst/>
              <a:gdLst/>
              <a:ahLst/>
              <a:cxnLst/>
              <a:rect l="l" t="t" r="r" b="b"/>
              <a:pathLst>
                <a:path w="114300" h="1262379">
                  <a:moveTo>
                    <a:pt x="114300" y="0"/>
                  </a:moveTo>
                  <a:lnTo>
                    <a:pt x="0" y="0"/>
                  </a:lnTo>
                  <a:lnTo>
                    <a:pt x="0" y="1262126"/>
                  </a:lnTo>
                  <a:lnTo>
                    <a:pt x="114300" y="1262126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786131" y="3775321"/>
              <a:ext cx="96653" cy="1079470"/>
            </a:xfrm>
            <a:custGeom>
              <a:avLst/>
              <a:gdLst/>
              <a:ahLst/>
              <a:cxnLst/>
              <a:rect l="l" t="t" r="r" b="b"/>
              <a:pathLst>
                <a:path w="113029" h="1262379">
                  <a:moveTo>
                    <a:pt x="112775" y="0"/>
                  </a:moveTo>
                  <a:lnTo>
                    <a:pt x="0" y="0"/>
                  </a:lnTo>
                  <a:lnTo>
                    <a:pt x="0" y="1262126"/>
                  </a:lnTo>
                  <a:lnTo>
                    <a:pt x="112775" y="126212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124959" y="3775321"/>
              <a:ext cx="96653" cy="1079470"/>
            </a:xfrm>
            <a:custGeom>
              <a:avLst/>
              <a:gdLst/>
              <a:ahLst/>
              <a:cxnLst/>
              <a:rect l="l" t="t" r="r" b="b"/>
              <a:pathLst>
                <a:path w="113029" h="1262379">
                  <a:moveTo>
                    <a:pt x="112775" y="0"/>
                  </a:moveTo>
                  <a:lnTo>
                    <a:pt x="0" y="0"/>
                  </a:lnTo>
                  <a:lnTo>
                    <a:pt x="0" y="1262126"/>
                  </a:lnTo>
                  <a:lnTo>
                    <a:pt x="112775" y="126212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462484" y="3852209"/>
              <a:ext cx="97739" cy="1002365"/>
            </a:xfrm>
            <a:custGeom>
              <a:avLst/>
              <a:gdLst/>
              <a:ahLst/>
              <a:cxnLst/>
              <a:rect l="l" t="t" r="r" b="b"/>
              <a:pathLst>
                <a:path w="114300" h="1172210">
                  <a:moveTo>
                    <a:pt x="114300" y="0"/>
                  </a:moveTo>
                  <a:lnTo>
                    <a:pt x="0" y="0"/>
                  </a:lnTo>
                  <a:lnTo>
                    <a:pt x="0" y="1172210"/>
                  </a:lnTo>
                  <a:lnTo>
                    <a:pt x="114300" y="117221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801311" y="3775321"/>
              <a:ext cx="96653" cy="1079470"/>
            </a:xfrm>
            <a:custGeom>
              <a:avLst/>
              <a:gdLst/>
              <a:ahLst/>
              <a:cxnLst/>
              <a:rect l="l" t="t" r="r" b="b"/>
              <a:pathLst>
                <a:path w="113029" h="1262379">
                  <a:moveTo>
                    <a:pt x="112775" y="0"/>
                  </a:moveTo>
                  <a:lnTo>
                    <a:pt x="0" y="0"/>
                  </a:lnTo>
                  <a:lnTo>
                    <a:pt x="0" y="1262126"/>
                  </a:lnTo>
                  <a:lnTo>
                    <a:pt x="112775" y="126212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140138" y="4161063"/>
              <a:ext cx="96653" cy="693945"/>
            </a:xfrm>
            <a:custGeom>
              <a:avLst/>
              <a:gdLst/>
              <a:ahLst/>
              <a:cxnLst/>
              <a:rect l="l" t="t" r="r" b="b"/>
              <a:pathLst>
                <a:path w="113029" h="811529">
                  <a:moveTo>
                    <a:pt x="112775" y="0"/>
                  </a:moveTo>
                  <a:lnTo>
                    <a:pt x="0" y="0"/>
                  </a:lnTo>
                  <a:lnTo>
                    <a:pt x="0" y="811021"/>
                  </a:lnTo>
                  <a:lnTo>
                    <a:pt x="112775" y="811021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478966" y="4007288"/>
              <a:ext cx="96653" cy="847612"/>
            </a:xfrm>
            <a:custGeom>
              <a:avLst/>
              <a:gdLst/>
              <a:ahLst/>
              <a:cxnLst/>
              <a:rect l="l" t="t" r="r" b="b"/>
              <a:pathLst>
                <a:path w="113029" h="991235">
                  <a:moveTo>
                    <a:pt x="112775" y="0"/>
                  </a:moveTo>
                  <a:lnTo>
                    <a:pt x="0" y="0"/>
                  </a:lnTo>
                  <a:lnTo>
                    <a:pt x="0" y="990853"/>
                  </a:lnTo>
                  <a:lnTo>
                    <a:pt x="112775" y="990853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816491" y="4546806"/>
              <a:ext cx="96653" cy="307877"/>
            </a:xfrm>
            <a:custGeom>
              <a:avLst/>
              <a:gdLst/>
              <a:ahLst/>
              <a:cxnLst/>
              <a:rect l="l" t="t" r="r" b="b"/>
              <a:pathLst>
                <a:path w="113029" h="360045">
                  <a:moveTo>
                    <a:pt x="112775" y="0"/>
                  </a:moveTo>
                  <a:lnTo>
                    <a:pt x="0" y="0"/>
                  </a:lnTo>
                  <a:lnTo>
                    <a:pt x="0" y="359917"/>
                  </a:lnTo>
                  <a:lnTo>
                    <a:pt x="112775" y="359917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062938" y="2773173"/>
              <a:ext cx="97739" cy="2081835"/>
            </a:xfrm>
            <a:custGeom>
              <a:avLst/>
              <a:gdLst/>
              <a:ahLst/>
              <a:cxnLst/>
              <a:rect l="l" t="t" r="r" b="b"/>
              <a:pathLst>
                <a:path w="114300" h="2434590">
                  <a:moveTo>
                    <a:pt x="0" y="0"/>
                  </a:moveTo>
                  <a:lnTo>
                    <a:pt x="114300" y="0"/>
                  </a:lnTo>
                  <a:lnTo>
                    <a:pt x="114300" y="2434081"/>
                  </a:lnTo>
                  <a:lnTo>
                    <a:pt x="0" y="24340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401766" y="2928252"/>
              <a:ext cx="96653" cy="1926539"/>
            </a:xfrm>
            <a:custGeom>
              <a:avLst/>
              <a:gdLst/>
              <a:ahLst/>
              <a:cxnLst/>
              <a:rect l="l" t="t" r="r" b="b"/>
              <a:pathLst>
                <a:path w="113030" h="2252979">
                  <a:moveTo>
                    <a:pt x="0" y="0"/>
                  </a:moveTo>
                  <a:lnTo>
                    <a:pt x="112775" y="0"/>
                  </a:lnTo>
                  <a:lnTo>
                    <a:pt x="112775" y="2252726"/>
                  </a:lnTo>
                  <a:lnTo>
                    <a:pt x="0" y="22527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740594" y="2928252"/>
              <a:ext cx="96653" cy="1926539"/>
            </a:xfrm>
            <a:custGeom>
              <a:avLst/>
              <a:gdLst/>
              <a:ahLst/>
              <a:cxnLst/>
              <a:rect l="l" t="t" r="r" b="b"/>
              <a:pathLst>
                <a:path w="113029" h="2252979">
                  <a:moveTo>
                    <a:pt x="0" y="0"/>
                  </a:moveTo>
                  <a:lnTo>
                    <a:pt x="112775" y="0"/>
                  </a:lnTo>
                  <a:lnTo>
                    <a:pt x="112775" y="2252726"/>
                  </a:lnTo>
                  <a:lnTo>
                    <a:pt x="0" y="22527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079420" y="3082028"/>
              <a:ext cx="96653" cy="1772872"/>
            </a:xfrm>
            <a:custGeom>
              <a:avLst/>
              <a:gdLst/>
              <a:ahLst/>
              <a:cxnLst/>
              <a:rect l="l" t="t" r="r" b="b"/>
              <a:pathLst>
                <a:path w="113029" h="2073275">
                  <a:moveTo>
                    <a:pt x="0" y="0"/>
                  </a:moveTo>
                  <a:lnTo>
                    <a:pt x="112775" y="0"/>
                  </a:lnTo>
                  <a:lnTo>
                    <a:pt x="112775" y="2072893"/>
                  </a:lnTo>
                  <a:lnTo>
                    <a:pt x="0" y="20728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416945" y="2619398"/>
              <a:ext cx="96653" cy="2235502"/>
            </a:xfrm>
            <a:custGeom>
              <a:avLst/>
              <a:gdLst/>
              <a:ahLst/>
              <a:cxnLst/>
              <a:rect l="l" t="t" r="r" b="b"/>
              <a:pathLst>
                <a:path w="113029" h="2614295">
                  <a:moveTo>
                    <a:pt x="0" y="0"/>
                  </a:moveTo>
                  <a:lnTo>
                    <a:pt x="112775" y="0"/>
                  </a:lnTo>
                  <a:lnTo>
                    <a:pt x="112775" y="2613914"/>
                  </a:lnTo>
                  <a:lnTo>
                    <a:pt x="0" y="26139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755772" y="3158916"/>
              <a:ext cx="96653" cy="1695767"/>
            </a:xfrm>
            <a:custGeom>
              <a:avLst/>
              <a:gdLst/>
              <a:ahLst/>
              <a:cxnLst/>
              <a:rect l="l" t="t" r="r" b="b"/>
              <a:pathLst>
                <a:path w="113029" h="1983104">
                  <a:moveTo>
                    <a:pt x="0" y="0"/>
                  </a:moveTo>
                  <a:lnTo>
                    <a:pt x="112776" y="0"/>
                  </a:lnTo>
                  <a:lnTo>
                    <a:pt x="112776" y="1982977"/>
                  </a:lnTo>
                  <a:lnTo>
                    <a:pt x="0" y="19829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094601" y="2388734"/>
              <a:ext cx="96653" cy="2466274"/>
            </a:xfrm>
            <a:custGeom>
              <a:avLst/>
              <a:gdLst/>
              <a:ahLst/>
              <a:cxnLst/>
              <a:rect l="l" t="t" r="r" b="b"/>
              <a:pathLst>
                <a:path w="113029" h="2884170">
                  <a:moveTo>
                    <a:pt x="0" y="0"/>
                  </a:moveTo>
                  <a:lnTo>
                    <a:pt x="112775" y="0"/>
                  </a:lnTo>
                  <a:lnTo>
                    <a:pt x="112775" y="2883662"/>
                  </a:lnTo>
                  <a:lnTo>
                    <a:pt x="0" y="28836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432124" y="2851364"/>
              <a:ext cx="97739" cy="2003644"/>
            </a:xfrm>
            <a:custGeom>
              <a:avLst/>
              <a:gdLst/>
              <a:ahLst/>
              <a:cxnLst/>
              <a:rect l="l" t="t" r="r" b="b"/>
              <a:pathLst>
                <a:path w="114300" h="2343150">
                  <a:moveTo>
                    <a:pt x="0" y="0"/>
                  </a:moveTo>
                  <a:lnTo>
                    <a:pt x="114300" y="0"/>
                  </a:lnTo>
                  <a:lnTo>
                    <a:pt x="114300" y="2342641"/>
                  </a:lnTo>
                  <a:lnTo>
                    <a:pt x="0" y="23426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770952" y="3775321"/>
              <a:ext cx="96653" cy="1079470"/>
            </a:xfrm>
            <a:custGeom>
              <a:avLst/>
              <a:gdLst/>
              <a:ahLst/>
              <a:cxnLst/>
              <a:rect l="l" t="t" r="r" b="b"/>
              <a:pathLst>
                <a:path w="113029" h="1262379">
                  <a:moveTo>
                    <a:pt x="0" y="0"/>
                  </a:moveTo>
                  <a:lnTo>
                    <a:pt x="112775" y="0"/>
                  </a:lnTo>
                  <a:lnTo>
                    <a:pt x="112775" y="1262126"/>
                  </a:lnTo>
                  <a:lnTo>
                    <a:pt x="0" y="1262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109779" y="2311847"/>
              <a:ext cx="96653" cy="2542836"/>
            </a:xfrm>
            <a:custGeom>
              <a:avLst/>
              <a:gdLst/>
              <a:ahLst/>
              <a:cxnLst/>
              <a:rect l="l" t="t" r="r" b="b"/>
              <a:pathLst>
                <a:path w="113029" h="2973704">
                  <a:moveTo>
                    <a:pt x="0" y="0"/>
                  </a:moveTo>
                  <a:lnTo>
                    <a:pt x="112775" y="0"/>
                  </a:lnTo>
                  <a:lnTo>
                    <a:pt x="112775" y="2973578"/>
                  </a:lnTo>
                  <a:lnTo>
                    <a:pt x="0" y="29735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447304" y="3775321"/>
              <a:ext cx="97739" cy="1079470"/>
            </a:xfrm>
            <a:custGeom>
              <a:avLst/>
              <a:gdLst/>
              <a:ahLst/>
              <a:cxnLst/>
              <a:rect l="l" t="t" r="r" b="b"/>
              <a:pathLst>
                <a:path w="114300" h="1262379">
                  <a:moveTo>
                    <a:pt x="0" y="0"/>
                  </a:moveTo>
                  <a:lnTo>
                    <a:pt x="114300" y="0"/>
                  </a:lnTo>
                  <a:lnTo>
                    <a:pt x="114300" y="1262126"/>
                  </a:lnTo>
                  <a:lnTo>
                    <a:pt x="0" y="1262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786131" y="3775321"/>
              <a:ext cx="96653" cy="1079470"/>
            </a:xfrm>
            <a:custGeom>
              <a:avLst/>
              <a:gdLst/>
              <a:ahLst/>
              <a:cxnLst/>
              <a:rect l="l" t="t" r="r" b="b"/>
              <a:pathLst>
                <a:path w="113029" h="1262379">
                  <a:moveTo>
                    <a:pt x="0" y="0"/>
                  </a:moveTo>
                  <a:lnTo>
                    <a:pt x="112775" y="0"/>
                  </a:lnTo>
                  <a:lnTo>
                    <a:pt x="112775" y="1262126"/>
                  </a:lnTo>
                  <a:lnTo>
                    <a:pt x="0" y="1262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124959" y="3775321"/>
              <a:ext cx="96653" cy="1079470"/>
            </a:xfrm>
            <a:custGeom>
              <a:avLst/>
              <a:gdLst/>
              <a:ahLst/>
              <a:cxnLst/>
              <a:rect l="l" t="t" r="r" b="b"/>
              <a:pathLst>
                <a:path w="113029" h="1262379">
                  <a:moveTo>
                    <a:pt x="0" y="0"/>
                  </a:moveTo>
                  <a:lnTo>
                    <a:pt x="112775" y="0"/>
                  </a:lnTo>
                  <a:lnTo>
                    <a:pt x="112775" y="1262126"/>
                  </a:lnTo>
                  <a:lnTo>
                    <a:pt x="0" y="1262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462484" y="3852209"/>
              <a:ext cx="97739" cy="1002365"/>
            </a:xfrm>
            <a:custGeom>
              <a:avLst/>
              <a:gdLst/>
              <a:ahLst/>
              <a:cxnLst/>
              <a:rect l="l" t="t" r="r" b="b"/>
              <a:pathLst>
                <a:path w="114300" h="1172210">
                  <a:moveTo>
                    <a:pt x="0" y="0"/>
                  </a:moveTo>
                  <a:lnTo>
                    <a:pt x="114300" y="0"/>
                  </a:lnTo>
                  <a:lnTo>
                    <a:pt x="114300" y="1172210"/>
                  </a:lnTo>
                  <a:lnTo>
                    <a:pt x="0" y="11722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801311" y="3775321"/>
              <a:ext cx="96653" cy="1079470"/>
            </a:xfrm>
            <a:custGeom>
              <a:avLst/>
              <a:gdLst/>
              <a:ahLst/>
              <a:cxnLst/>
              <a:rect l="l" t="t" r="r" b="b"/>
              <a:pathLst>
                <a:path w="113029" h="1262379">
                  <a:moveTo>
                    <a:pt x="0" y="0"/>
                  </a:moveTo>
                  <a:lnTo>
                    <a:pt x="112775" y="0"/>
                  </a:lnTo>
                  <a:lnTo>
                    <a:pt x="112775" y="1262126"/>
                  </a:lnTo>
                  <a:lnTo>
                    <a:pt x="0" y="1262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140138" y="4161063"/>
              <a:ext cx="96653" cy="693945"/>
            </a:xfrm>
            <a:custGeom>
              <a:avLst/>
              <a:gdLst/>
              <a:ahLst/>
              <a:cxnLst/>
              <a:rect l="l" t="t" r="r" b="b"/>
              <a:pathLst>
                <a:path w="113029" h="811529">
                  <a:moveTo>
                    <a:pt x="0" y="0"/>
                  </a:moveTo>
                  <a:lnTo>
                    <a:pt x="112775" y="0"/>
                  </a:lnTo>
                  <a:lnTo>
                    <a:pt x="112775" y="811021"/>
                  </a:lnTo>
                  <a:lnTo>
                    <a:pt x="0" y="81102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478966" y="4007288"/>
              <a:ext cx="96653" cy="847612"/>
            </a:xfrm>
            <a:custGeom>
              <a:avLst/>
              <a:gdLst/>
              <a:ahLst/>
              <a:cxnLst/>
              <a:rect l="l" t="t" r="r" b="b"/>
              <a:pathLst>
                <a:path w="113029" h="991235">
                  <a:moveTo>
                    <a:pt x="0" y="0"/>
                  </a:moveTo>
                  <a:lnTo>
                    <a:pt x="112775" y="0"/>
                  </a:lnTo>
                  <a:lnTo>
                    <a:pt x="112775" y="990853"/>
                  </a:lnTo>
                  <a:lnTo>
                    <a:pt x="0" y="9908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816491" y="4546806"/>
              <a:ext cx="96653" cy="307877"/>
            </a:xfrm>
            <a:custGeom>
              <a:avLst/>
              <a:gdLst/>
              <a:ahLst/>
              <a:cxnLst/>
              <a:rect l="l" t="t" r="r" b="b"/>
              <a:pathLst>
                <a:path w="113029" h="360045">
                  <a:moveTo>
                    <a:pt x="0" y="0"/>
                  </a:moveTo>
                  <a:lnTo>
                    <a:pt x="112775" y="0"/>
                  </a:lnTo>
                  <a:lnTo>
                    <a:pt x="112775" y="359917"/>
                  </a:lnTo>
                  <a:lnTo>
                    <a:pt x="0" y="35991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894394" y="4854573"/>
              <a:ext cx="6091837" cy="0"/>
            </a:xfrm>
            <a:custGeom>
              <a:avLst/>
              <a:gdLst/>
              <a:ahLst/>
              <a:cxnLst/>
              <a:rect l="l" t="t" r="r" b="b"/>
              <a:pathLst>
                <a:path w="7124065">
                  <a:moveTo>
                    <a:pt x="0" y="0"/>
                  </a:moveTo>
                  <a:lnTo>
                    <a:pt x="71238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894394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232351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571179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910007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47532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586358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925187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262710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601539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940366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279193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616718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955546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294373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631897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70725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309553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647076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986013" y="4854574"/>
              <a:ext cx="0" cy="17321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1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86578" y="5027462"/>
              <a:ext cx="7599728" cy="0"/>
            </a:xfrm>
            <a:custGeom>
              <a:avLst/>
              <a:gdLst/>
              <a:ahLst/>
              <a:cxnLst/>
              <a:rect l="l" t="t" r="r" b="b"/>
              <a:pathLst>
                <a:path w="8887460">
                  <a:moveTo>
                    <a:pt x="0" y="0"/>
                  </a:moveTo>
                  <a:lnTo>
                    <a:pt x="888711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86578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894827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894827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232351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232351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571179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571179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910007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910007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247532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247532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586358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586358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925187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925187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262710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262710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601539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601539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940366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940366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279193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279193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616718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616718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955546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955546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294373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294373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631897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631897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970725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970725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309553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309553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647076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647076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986013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986013" y="502746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24751" y="5079693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24751" y="5079693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 txBox="1"/>
            <p:nvPr/>
          </p:nvSpPr>
          <p:spPr>
            <a:xfrm>
              <a:off x="499988" y="5029200"/>
              <a:ext cx="107078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Uusi</a:t>
              </a:r>
              <a:r>
                <a:rPr sz="941" spc="-3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asuinrakennus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9" name="object 209"/>
            <p:cNvSpPr txBox="1"/>
            <p:nvPr/>
          </p:nvSpPr>
          <p:spPr>
            <a:xfrm>
              <a:off x="1920240" y="4860546"/>
              <a:ext cx="6041882" cy="31521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941" spc="-4" dirty="0">
                  <a:latin typeface="Arial"/>
                  <a:cs typeface="Arial"/>
                </a:rPr>
                <a:t>2001  2002  2003  2004  2005  2006  2007  2008  2009  2010  2011  2012  2013  2014  2015  2016  2017    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2018</a:t>
              </a:r>
              <a:endParaRPr sz="941">
                <a:latin typeface="Arial"/>
                <a:cs typeface="Arial"/>
              </a:endParaRPr>
            </a:p>
            <a:p>
              <a:pPr marR="26606" algn="ctr">
                <a:spcBef>
                  <a:spcPts val="221"/>
                </a:spcBef>
                <a:tabLst>
                  <a:tab pos="338282" algn="l"/>
                  <a:tab pos="676564" algn="l"/>
                  <a:tab pos="1014846" algn="l"/>
                  <a:tab pos="1353670" algn="l"/>
                  <a:tab pos="1691952" algn="l"/>
                  <a:tab pos="2030234" algn="l"/>
                  <a:tab pos="2369059" algn="l"/>
                  <a:tab pos="2707341" algn="l"/>
                  <a:tab pos="3046165" algn="l"/>
                  <a:tab pos="3384446" algn="l"/>
                  <a:tab pos="3722729" algn="l"/>
                  <a:tab pos="4061554" algn="l"/>
                  <a:tab pos="4432958" algn="l"/>
                  <a:tab pos="4771783" algn="l"/>
                  <a:tab pos="5110065" algn="l"/>
                  <a:tab pos="5448347" algn="l"/>
                  <a:tab pos="5786628" algn="l"/>
                </a:tabLst>
              </a:pPr>
              <a:r>
                <a:rPr sz="941" spc="-4" dirty="0">
                  <a:latin typeface="Arial"/>
                  <a:cs typeface="Arial"/>
                </a:rPr>
                <a:t>21	16	19	25	22	31	22	35	17	27	20	10	15	</a:t>
              </a:r>
              <a:r>
                <a:rPr sz="941" dirty="0">
                  <a:latin typeface="Arial"/>
                  <a:cs typeface="Arial"/>
                </a:rPr>
                <a:t>6	4	5	6	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0" name="object 210"/>
            <p:cNvSpPr/>
            <p:nvPr/>
          </p:nvSpPr>
          <p:spPr>
            <a:xfrm>
              <a:off x="386578" y="5197528"/>
              <a:ext cx="7599728" cy="0"/>
            </a:xfrm>
            <a:custGeom>
              <a:avLst/>
              <a:gdLst/>
              <a:ahLst/>
              <a:cxnLst/>
              <a:rect l="l" t="t" r="r" b="b"/>
              <a:pathLst>
                <a:path w="8887460">
                  <a:moveTo>
                    <a:pt x="0" y="0"/>
                  </a:moveTo>
                  <a:lnTo>
                    <a:pt x="888711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86578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86578" y="5367702"/>
              <a:ext cx="7599728" cy="0"/>
            </a:xfrm>
            <a:custGeom>
              <a:avLst/>
              <a:gdLst/>
              <a:ahLst/>
              <a:cxnLst/>
              <a:rect l="l" t="t" r="r" b="b"/>
              <a:pathLst>
                <a:path w="8887460">
                  <a:moveTo>
                    <a:pt x="0" y="0"/>
                  </a:moveTo>
                  <a:lnTo>
                    <a:pt x="888711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94827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94827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232351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232351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571179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571179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910007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910007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247532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247532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586358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586358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925187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925187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262710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262710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601539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601539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940366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940366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279193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279193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616718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616718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955546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955546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294373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294373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631897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631897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970725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970725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309553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309553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647076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647076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986013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986013" y="519752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24751" y="5249867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24751" y="5249867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 txBox="1"/>
            <p:nvPr/>
          </p:nvSpPr>
          <p:spPr>
            <a:xfrm>
              <a:off x="200516" y="5074051"/>
              <a:ext cx="6679898" cy="8738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4344" indent="299187">
                <a:lnSpc>
                  <a:spcPts val="2437"/>
                </a:lnSpc>
                <a:tabLst>
                  <a:tab pos="1796749" algn="l"/>
                  <a:tab pos="2135031" algn="l"/>
                  <a:tab pos="2473313" algn="l"/>
                  <a:tab pos="2812137" algn="l"/>
                  <a:tab pos="3150961" algn="l"/>
                  <a:tab pos="3489244" algn="l"/>
                  <a:tab pos="3827526" algn="l"/>
                  <a:tab pos="4166351" algn="l"/>
                  <a:tab pos="4504633" algn="l"/>
                  <a:tab pos="4842914" algn="l"/>
                  <a:tab pos="5181196" algn="l"/>
                  <a:tab pos="5520021" algn="l"/>
                  <a:tab pos="5858303" algn="l"/>
                  <a:tab pos="6196585" algn="l"/>
                  <a:tab pos="6535409" algn="l"/>
                </a:tabLst>
              </a:pPr>
              <a:r>
                <a:rPr sz="1411" spc="-13" baseline="2525" dirty="0">
                  <a:latin typeface="Arial"/>
                  <a:cs typeface="Arial"/>
                </a:rPr>
                <a:t>U</a:t>
              </a:r>
              <a:r>
                <a:rPr sz="1411" baseline="2525" dirty="0">
                  <a:latin typeface="Arial"/>
                  <a:cs typeface="Arial"/>
                </a:rPr>
                <a:t>usi</a:t>
              </a:r>
              <a:r>
                <a:rPr sz="1411" spc="-6" baseline="2525" dirty="0">
                  <a:latin typeface="Arial"/>
                  <a:cs typeface="Arial"/>
                </a:rPr>
                <a:t> </a:t>
              </a:r>
              <a:r>
                <a:rPr sz="1411" baseline="2525" dirty="0">
                  <a:latin typeface="Arial"/>
                  <a:cs typeface="Arial"/>
                </a:rPr>
                <a:t>va</a:t>
              </a:r>
              <a:r>
                <a:rPr sz="1411" spc="-6" baseline="2525" dirty="0">
                  <a:latin typeface="Arial"/>
                  <a:cs typeface="Arial"/>
                </a:rPr>
                <a:t>p</a:t>
              </a:r>
              <a:r>
                <a:rPr sz="1411" baseline="2525" dirty="0">
                  <a:latin typeface="Arial"/>
                  <a:cs typeface="Arial"/>
                </a:rPr>
                <a:t>a</a:t>
              </a:r>
              <a:r>
                <a:rPr sz="1411" spc="-6" baseline="2525" dirty="0">
                  <a:latin typeface="Arial"/>
                  <a:cs typeface="Arial"/>
                </a:rPr>
                <a:t>a</a:t>
              </a:r>
              <a:r>
                <a:rPr sz="1411" spc="-13" baseline="2525" dirty="0">
                  <a:latin typeface="Arial"/>
                  <a:cs typeface="Arial"/>
                </a:rPr>
                <a:t>-</a:t>
              </a:r>
              <a:r>
                <a:rPr sz="1411" baseline="2525" dirty="0">
                  <a:latin typeface="Arial"/>
                  <a:cs typeface="Arial"/>
                </a:rPr>
                <a:t>aja</a:t>
              </a:r>
              <a:r>
                <a:rPr sz="1411" spc="-6" baseline="2525" dirty="0">
                  <a:latin typeface="Arial"/>
                  <a:cs typeface="Arial"/>
                </a:rPr>
                <a:t>n</a:t>
              </a:r>
              <a:r>
                <a:rPr sz="1411" spc="-13" baseline="2525" dirty="0">
                  <a:latin typeface="Arial"/>
                  <a:cs typeface="Arial"/>
                </a:rPr>
                <a:t>r</a:t>
              </a:r>
              <a:r>
                <a:rPr sz="1411" baseline="2525" dirty="0">
                  <a:latin typeface="Arial"/>
                  <a:cs typeface="Arial"/>
                </a:rPr>
                <a:t>ak</a:t>
              </a:r>
              <a:r>
                <a:rPr sz="1411" spc="-6" baseline="2525" dirty="0">
                  <a:latin typeface="Arial"/>
                  <a:cs typeface="Arial"/>
                </a:rPr>
                <a:t>e</a:t>
              </a:r>
              <a:r>
                <a:rPr sz="1411" baseline="2525" dirty="0">
                  <a:latin typeface="Arial"/>
                  <a:cs typeface="Arial"/>
                </a:rPr>
                <a:t>n</a:t>
              </a:r>
              <a:r>
                <a:rPr sz="1411" spc="-6" baseline="2525" dirty="0">
                  <a:latin typeface="Arial"/>
                  <a:cs typeface="Arial"/>
                </a:rPr>
                <a:t>n</a:t>
              </a:r>
              <a:r>
                <a:rPr sz="1411" baseline="2525" dirty="0">
                  <a:latin typeface="Arial"/>
                  <a:cs typeface="Arial"/>
                </a:rPr>
                <a:t>us	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dirty="0">
                  <a:latin typeface="Arial"/>
                  <a:cs typeface="Arial"/>
                </a:rPr>
                <a:t>7	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dirty="0">
                  <a:latin typeface="Arial"/>
                  <a:cs typeface="Arial"/>
                </a:rPr>
                <a:t>5	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dirty="0">
                  <a:latin typeface="Arial"/>
                  <a:cs typeface="Arial"/>
                </a:rPr>
                <a:t>5	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dirty="0">
                  <a:latin typeface="Arial"/>
                  <a:cs typeface="Arial"/>
                </a:rPr>
                <a:t>3	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dirty="0">
                  <a:latin typeface="Arial"/>
                  <a:cs typeface="Arial"/>
                </a:rPr>
                <a:t>9	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dirty="0">
                  <a:latin typeface="Arial"/>
                  <a:cs typeface="Arial"/>
                </a:rPr>
                <a:t>2	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dirty="0">
                  <a:latin typeface="Arial"/>
                  <a:cs typeface="Arial"/>
                </a:rPr>
                <a:t>2	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dirty="0">
                  <a:latin typeface="Arial"/>
                  <a:cs typeface="Arial"/>
                </a:rPr>
                <a:t>6	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dirty="0">
                  <a:latin typeface="Arial"/>
                  <a:cs typeface="Arial"/>
                </a:rPr>
                <a:t>4	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dirty="0">
                  <a:latin typeface="Arial"/>
                  <a:cs typeface="Arial"/>
                </a:rPr>
                <a:t>3	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dirty="0">
                  <a:latin typeface="Arial"/>
                  <a:cs typeface="Arial"/>
                </a:rPr>
                <a:t>4	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dirty="0">
                  <a:latin typeface="Arial"/>
                  <a:cs typeface="Arial"/>
                </a:rPr>
                <a:t>4	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dirty="0">
                  <a:latin typeface="Arial"/>
                  <a:cs typeface="Arial"/>
                </a:rPr>
                <a:t>4	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dirty="0">
                  <a:latin typeface="Arial"/>
                  <a:cs typeface="Arial"/>
                </a:rPr>
                <a:t>3	</a:t>
              </a:r>
              <a:r>
                <a:rPr sz="941" spc="-4" dirty="0">
                  <a:latin typeface="Arial"/>
                  <a:cs typeface="Arial"/>
                </a:rPr>
                <a:t>14  </a:t>
              </a:r>
              <a:endParaRPr lang="fi-FI" sz="941" spc="-4" dirty="0">
                <a:latin typeface="Arial"/>
                <a:cs typeface="Arial"/>
              </a:endParaRPr>
            </a:p>
            <a:p>
              <a:pPr marL="10860" marR="4344" indent="299187">
                <a:lnSpc>
                  <a:spcPts val="2437"/>
                </a:lnSpc>
                <a:tabLst>
                  <a:tab pos="1796749" algn="l"/>
                  <a:tab pos="2135031" algn="l"/>
                  <a:tab pos="2473313" algn="l"/>
                  <a:tab pos="2812137" algn="l"/>
                  <a:tab pos="3150961" algn="l"/>
                  <a:tab pos="3489244" algn="l"/>
                  <a:tab pos="3827526" algn="l"/>
                  <a:tab pos="4166351" algn="l"/>
                  <a:tab pos="4504633" algn="l"/>
                  <a:tab pos="4842914" algn="l"/>
                  <a:tab pos="5181196" algn="l"/>
                  <a:tab pos="5520021" algn="l"/>
                  <a:tab pos="5858303" algn="l"/>
                  <a:tab pos="6196585" algn="l"/>
                  <a:tab pos="6535409" algn="l"/>
                </a:tabLst>
              </a:pPr>
              <a:endParaRPr lang="fi-FI" sz="941" spc="-4" dirty="0">
                <a:latin typeface="Arial"/>
                <a:cs typeface="Arial"/>
              </a:endParaRPr>
            </a:p>
            <a:p>
              <a:pPr marL="10860" marR="4344" indent="299187">
                <a:lnSpc>
                  <a:spcPts val="2437"/>
                </a:lnSpc>
                <a:tabLst>
                  <a:tab pos="1796749" algn="l"/>
                  <a:tab pos="2135031" algn="l"/>
                  <a:tab pos="2473313" algn="l"/>
                  <a:tab pos="2812137" algn="l"/>
                  <a:tab pos="3150961" algn="l"/>
                  <a:tab pos="3489244" algn="l"/>
                  <a:tab pos="3827526" algn="l"/>
                  <a:tab pos="4166351" algn="l"/>
                  <a:tab pos="4504633" algn="l"/>
                  <a:tab pos="4842914" algn="l"/>
                  <a:tab pos="5181196" algn="l"/>
                  <a:tab pos="5520021" algn="l"/>
                  <a:tab pos="5858303" algn="l"/>
                  <a:tab pos="6196585" algn="l"/>
                  <a:tab pos="6535409" algn="l"/>
                </a:tabLst>
              </a:pPr>
              <a:r>
                <a:rPr sz="941" dirty="0" err="1">
                  <a:latin typeface="Arial"/>
                  <a:cs typeface="Arial"/>
                </a:rPr>
                <a:t>Lähde</a:t>
              </a:r>
              <a:r>
                <a:rPr sz="941" dirty="0">
                  <a:latin typeface="Arial"/>
                  <a:cs typeface="Arial"/>
                </a:rPr>
                <a:t>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</a:t>
              </a:r>
              <a:r>
                <a:rPr sz="941" spc="68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Tilastokeskus</a:t>
              </a:r>
            </a:p>
          </p:txBody>
        </p:sp>
        <p:sp>
          <p:nvSpPr>
            <p:cNvPr id="254" name="object 254"/>
            <p:cNvSpPr txBox="1"/>
            <p:nvPr/>
          </p:nvSpPr>
          <p:spPr>
            <a:xfrm>
              <a:off x="7096917" y="5202198"/>
              <a:ext cx="7656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16019" algn="l"/>
                  <a:tab pos="687423" algn="l"/>
                </a:tabLst>
              </a:pPr>
              <a:r>
                <a:rPr sz="941" dirty="0">
                  <a:latin typeface="Arial"/>
                  <a:cs typeface="Arial"/>
                </a:rPr>
                <a:t>9	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dirty="0">
                  <a:latin typeface="Arial"/>
                  <a:cs typeface="Arial"/>
                </a:rPr>
                <a:t>1	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5" name="object 255"/>
            <p:cNvSpPr txBox="1"/>
            <p:nvPr/>
          </p:nvSpPr>
          <p:spPr>
            <a:xfrm>
              <a:off x="1745614" y="4788980"/>
              <a:ext cx="76562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56" name="object 256"/>
            <p:cNvSpPr txBox="1"/>
            <p:nvPr/>
          </p:nvSpPr>
          <p:spPr>
            <a:xfrm>
              <a:off x="1691097" y="1705648"/>
              <a:ext cx="131404" cy="28824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770" spc="-4" dirty="0">
                  <a:latin typeface="Arial"/>
                  <a:cs typeface="Arial"/>
                </a:rPr>
                <a:t>40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43"/>
                </a:spcBef>
              </a:pPr>
              <a:endParaRPr sz="941">
                <a:latin typeface="Times New Roman"/>
                <a:cs typeface="Times New Roman"/>
              </a:endParaRPr>
            </a:p>
            <a:p>
              <a:pPr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35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47"/>
                </a:spcBef>
              </a:pPr>
              <a:endParaRPr sz="941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770" spc="-4" dirty="0">
                  <a:latin typeface="Arial"/>
                  <a:cs typeface="Arial"/>
                </a:rPr>
                <a:t>30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43"/>
                </a:spcBef>
              </a:pPr>
              <a:endParaRPr sz="941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770" dirty="0">
                  <a:latin typeface="Arial"/>
                  <a:cs typeface="Arial"/>
                </a:rPr>
                <a:t>25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43"/>
                </a:spcBef>
              </a:pPr>
              <a:endParaRPr sz="941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770" spc="-4" dirty="0">
                  <a:latin typeface="Arial"/>
                  <a:cs typeface="Arial"/>
                </a:rPr>
                <a:t>20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43"/>
                </a:spcBef>
              </a:pPr>
              <a:endParaRPr sz="941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770" spc="-4" dirty="0">
                  <a:latin typeface="Arial"/>
                  <a:cs typeface="Arial"/>
                </a:rPr>
                <a:t>15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47"/>
                </a:spcBef>
              </a:pPr>
              <a:endParaRPr sz="941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770" spc="-4" dirty="0">
                  <a:latin typeface="Arial"/>
                  <a:cs typeface="Arial"/>
                </a:rPr>
                <a:t>10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43"/>
                </a:spcBef>
              </a:pPr>
              <a:endParaRPr sz="941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5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57" name="object 257"/>
            <p:cNvSpPr txBox="1"/>
            <p:nvPr/>
          </p:nvSpPr>
          <p:spPr>
            <a:xfrm>
              <a:off x="1539928" y="1103796"/>
              <a:ext cx="3791176" cy="2368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b="1" spc="-4" dirty="0">
                  <a:latin typeface="Arial"/>
                  <a:cs typeface="Arial"/>
                </a:rPr>
                <a:t>Rakennusluvat Pieksämäellä 2001 </a:t>
              </a:r>
              <a:r>
                <a:rPr sz="1539" b="1" dirty="0">
                  <a:latin typeface="Arial"/>
                  <a:cs typeface="Arial"/>
                </a:rPr>
                <a:t>-</a:t>
              </a:r>
              <a:r>
                <a:rPr sz="1539" b="1" spc="51" dirty="0">
                  <a:latin typeface="Arial"/>
                  <a:cs typeface="Arial"/>
                </a:rPr>
                <a:t> </a:t>
              </a:r>
              <a:r>
                <a:rPr sz="1539" b="1" spc="-9" dirty="0">
                  <a:latin typeface="Arial"/>
                  <a:cs typeface="Arial"/>
                </a:rPr>
                <a:t>2018</a:t>
              </a:r>
              <a:endParaRPr sz="1539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Ryhmä 140">
            <a:extLst>
              <a:ext uri="{FF2B5EF4-FFF2-40B4-BE49-F238E27FC236}">
                <a16:creationId xmlns:a16="http://schemas.microsoft.com/office/drawing/2014/main" id="{52D7BC84-7197-4F5A-A9B7-4BB78D42C8D7}"/>
              </a:ext>
            </a:extLst>
          </p:cNvPr>
          <p:cNvGrpSpPr/>
          <p:nvPr/>
        </p:nvGrpSpPr>
        <p:grpSpPr>
          <a:xfrm>
            <a:off x="395536" y="764704"/>
            <a:ext cx="7895279" cy="4815546"/>
            <a:chOff x="200516" y="1124646"/>
            <a:chExt cx="7895279" cy="4815546"/>
          </a:xfrm>
        </p:grpSpPr>
        <p:sp>
          <p:nvSpPr>
            <p:cNvPr id="2" name="object 2"/>
            <p:cNvSpPr/>
            <p:nvPr/>
          </p:nvSpPr>
          <p:spPr>
            <a:xfrm>
              <a:off x="7945506" y="4778772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274367" y="477877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01924" y="477877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29482" y="4778772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58343" y="477877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85900" y="477877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3457" y="4778772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2318" y="477877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9876" y="4778772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98162" y="4778772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6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26154" y="4778772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3490" y="4778772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46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45506" y="4451673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74367" y="445167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01924" y="445167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29482" y="4451673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58343" y="445167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00" y="445167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13457" y="4451673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42318" y="445167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69876" y="445167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162" y="4451673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6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154" y="4451673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3490" y="4451673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46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45506" y="4124574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74367" y="4124574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01924" y="4124574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29482" y="4124574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58343" y="4124574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85900" y="4124574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13457" y="4124574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42318" y="4124574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69876" y="4124574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98162" y="4124574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6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6154" y="4124574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3490" y="4124574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46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45506" y="3797475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74367" y="379747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01924" y="379747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29482" y="3797475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58343" y="379747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85900" y="379747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13457" y="3797475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2318" y="379747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9876" y="379747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98162" y="3797475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6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3491" y="3797475"/>
              <a:ext cx="821548" cy="0"/>
            </a:xfrm>
            <a:custGeom>
              <a:avLst/>
              <a:gdLst/>
              <a:ahLst/>
              <a:cxnLst/>
              <a:rect l="l" t="t" r="r" b="b"/>
              <a:pathLst>
                <a:path w="960755">
                  <a:moveTo>
                    <a:pt x="0" y="0"/>
                  </a:moveTo>
                  <a:lnTo>
                    <a:pt x="96051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945506" y="3470375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74367" y="347037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01924" y="347037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29482" y="3470375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58343" y="347037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85900" y="347037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13457" y="3470375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42318" y="347037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69876" y="3470375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98162" y="3470375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6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3491" y="3470375"/>
              <a:ext cx="821548" cy="0"/>
            </a:xfrm>
            <a:custGeom>
              <a:avLst/>
              <a:gdLst/>
              <a:ahLst/>
              <a:cxnLst/>
              <a:rect l="l" t="t" r="r" b="b"/>
              <a:pathLst>
                <a:path w="960755">
                  <a:moveTo>
                    <a:pt x="0" y="0"/>
                  </a:moveTo>
                  <a:lnTo>
                    <a:pt x="96051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45506" y="3143277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274367" y="3143277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601924" y="3143277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29482" y="3143277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258343" y="3143277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85900" y="3143277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13457" y="3143277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42318" y="3143277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69876" y="3143277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3491" y="3143277"/>
              <a:ext cx="1493773" cy="0"/>
            </a:xfrm>
            <a:custGeom>
              <a:avLst/>
              <a:gdLst/>
              <a:ahLst/>
              <a:cxnLst/>
              <a:rect l="l" t="t" r="r" b="b"/>
              <a:pathLst>
                <a:path w="1746885">
                  <a:moveTo>
                    <a:pt x="0" y="0"/>
                  </a:moveTo>
                  <a:lnTo>
                    <a:pt x="17467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945506" y="2816178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274367" y="281617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01924" y="281617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29482" y="2816178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258343" y="281617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585900" y="281617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913457" y="2816178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242318" y="281617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3491" y="2816178"/>
              <a:ext cx="2164913" cy="0"/>
            </a:xfrm>
            <a:custGeom>
              <a:avLst/>
              <a:gdLst/>
              <a:ahLst/>
              <a:cxnLst/>
              <a:rect l="l" t="t" r="r" b="b"/>
              <a:pathLst>
                <a:path w="2531745">
                  <a:moveTo>
                    <a:pt x="0" y="0"/>
                  </a:moveTo>
                  <a:lnTo>
                    <a:pt x="25316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45506" y="2489079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274367" y="248907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01924" y="248907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29482" y="2489079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258343" y="248907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585900" y="248907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913457" y="2489079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3490" y="2489079"/>
              <a:ext cx="2837681" cy="0"/>
            </a:xfrm>
            <a:custGeom>
              <a:avLst/>
              <a:gdLst/>
              <a:ahLst/>
              <a:cxnLst/>
              <a:rect l="l" t="t" r="r" b="b"/>
              <a:pathLst>
                <a:path w="3318510">
                  <a:moveTo>
                    <a:pt x="0" y="0"/>
                  </a:moveTo>
                  <a:lnTo>
                    <a:pt x="3318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945506" y="2161980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274367" y="2161980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601924" y="2161980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929482" y="2161980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258343" y="2161980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3491" y="2161980"/>
              <a:ext cx="4181045" cy="0"/>
            </a:xfrm>
            <a:custGeom>
              <a:avLst/>
              <a:gdLst/>
              <a:ahLst/>
              <a:cxnLst/>
              <a:rect l="l" t="t" r="r" b="b"/>
              <a:pathLst>
                <a:path w="4889500">
                  <a:moveTo>
                    <a:pt x="0" y="0"/>
                  </a:moveTo>
                  <a:lnTo>
                    <a:pt x="488925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3490" y="1834882"/>
              <a:ext cx="7392305" cy="0"/>
            </a:xfrm>
            <a:custGeom>
              <a:avLst/>
              <a:gdLst/>
              <a:ahLst/>
              <a:cxnLst/>
              <a:rect l="l" t="t" r="r" b="b"/>
              <a:pathLst>
                <a:path w="8644890">
                  <a:moveTo>
                    <a:pt x="0" y="0"/>
                  </a:moveTo>
                  <a:lnTo>
                    <a:pt x="86443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03490" y="1834882"/>
              <a:ext cx="7392305" cy="3270445"/>
            </a:xfrm>
            <a:custGeom>
              <a:avLst/>
              <a:gdLst/>
              <a:ahLst/>
              <a:cxnLst/>
              <a:rect l="l" t="t" r="r" b="b"/>
              <a:pathLst>
                <a:path w="8644890" h="3824604">
                  <a:moveTo>
                    <a:pt x="0" y="3824478"/>
                  </a:moveTo>
                  <a:lnTo>
                    <a:pt x="8644382" y="3824478"/>
                  </a:lnTo>
                  <a:lnTo>
                    <a:pt x="8644382" y="0"/>
                  </a:lnTo>
                  <a:lnTo>
                    <a:pt x="0" y="0"/>
                  </a:lnTo>
                  <a:lnTo>
                    <a:pt x="0" y="382447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52824" y="4052160"/>
              <a:ext cx="373579" cy="1053406"/>
            </a:xfrm>
            <a:custGeom>
              <a:avLst/>
              <a:gdLst/>
              <a:ahLst/>
              <a:cxnLst/>
              <a:rect l="l" t="t" r="r" b="b"/>
              <a:pathLst>
                <a:path w="436880" h="1231900">
                  <a:moveTo>
                    <a:pt x="0" y="1231493"/>
                  </a:moveTo>
                  <a:lnTo>
                    <a:pt x="436587" y="1231493"/>
                  </a:lnTo>
                  <a:lnTo>
                    <a:pt x="436587" y="0"/>
                  </a:lnTo>
                  <a:lnTo>
                    <a:pt x="0" y="0"/>
                  </a:lnTo>
                  <a:lnTo>
                    <a:pt x="0" y="1231493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52824" y="4052160"/>
              <a:ext cx="373579" cy="1053406"/>
            </a:xfrm>
            <a:custGeom>
              <a:avLst/>
              <a:gdLst/>
              <a:ahLst/>
              <a:cxnLst/>
              <a:rect l="l" t="t" r="r" b="b"/>
              <a:pathLst>
                <a:path w="436880" h="1231900">
                  <a:moveTo>
                    <a:pt x="0" y="1231493"/>
                  </a:moveTo>
                  <a:lnTo>
                    <a:pt x="436587" y="1231493"/>
                  </a:lnTo>
                  <a:lnTo>
                    <a:pt x="436587" y="0"/>
                  </a:lnTo>
                  <a:lnTo>
                    <a:pt x="0" y="0"/>
                  </a:lnTo>
                  <a:lnTo>
                    <a:pt x="0" y="12314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524833" y="3371878"/>
              <a:ext cx="373579" cy="1733776"/>
            </a:xfrm>
            <a:custGeom>
              <a:avLst/>
              <a:gdLst/>
              <a:ahLst/>
              <a:cxnLst/>
              <a:rect l="l" t="t" r="r" b="b"/>
              <a:pathLst>
                <a:path w="436880" h="2027554">
                  <a:moveTo>
                    <a:pt x="0" y="2027047"/>
                  </a:moveTo>
                  <a:lnTo>
                    <a:pt x="436587" y="2027047"/>
                  </a:lnTo>
                  <a:lnTo>
                    <a:pt x="436587" y="0"/>
                  </a:lnTo>
                  <a:lnTo>
                    <a:pt x="0" y="0"/>
                  </a:lnTo>
                  <a:lnTo>
                    <a:pt x="0" y="2027047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524833" y="3371878"/>
              <a:ext cx="373579" cy="1733776"/>
            </a:xfrm>
            <a:custGeom>
              <a:avLst/>
              <a:gdLst/>
              <a:ahLst/>
              <a:cxnLst/>
              <a:rect l="l" t="t" r="r" b="b"/>
              <a:pathLst>
                <a:path w="436880" h="2027554">
                  <a:moveTo>
                    <a:pt x="0" y="2027047"/>
                  </a:moveTo>
                  <a:lnTo>
                    <a:pt x="436587" y="2027047"/>
                  </a:lnTo>
                  <a:lnTo>
                    <a:pt x="436587" y="0"/>
                  </a:lnTo>
                  <a:lnTo>
                    <a:pt x="0" y="0"/>
                  </a:lnTo>
                  <a:lnTo>
                    <a:pt x="0" y="20270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197167" y="2842242"/>
              <a:ext cx="373036" cy="2263194"/>
            </a:xfrm>
            <a:custGeom>
              <a:avLst/>
              <a:gdLst/>
              <a:ahLst/>
              <a:cxnLst/>
              <a:rect l="l" t="t" r="r" b="b"/>
              <a:pathLst>
                <a:path w="436244" h="2646679">
                  <a:moveTo>
                    <a:pt x="435863" y="0"/>
                  </a:moveTo>
                  <a:lnTo>
                    <a:pt x="0" y="0"/>
                  </a:lnTo>
                  <a:lnTo>
                    <a:pt x="0" y="2646426"/>
                  </a:lnTo>
                  <a:lnTo>
                    <a:pt x="435863" y="2646426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868305" y="2632429"/>
              <a:ext cx="374122" cy="2472790"/>
            </a:xfrm>
            <a:custGeom>
              <a:avLst/>
              <a:gdLst/>
              <a:ahLst/>
              <a:cxnLst/>
              <a:rect l="l" t="t" r="r" b="b"/>
              <a:pathLst>
                <a:path w="437514" h="2891790">
                  <a:moveTo>
                    <a:pt x="437388" y="0"/>
                  </a:moveTo>
                  <a:lnTo>
                    <a:pt x="0" y="0"/>
                  </a:lnTo>
                  <a:lnTo>
                    <a:pt x="0" y="2891790"/>
                  </a:lnTo>
                  <a:lnTo>
                    <a:pt x="437388" y="2891790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540748" y="2350942"/>
              <a:ext cx="373036" cy="2754603"/>
            </a:xfrm>
            <a:custGeom>
              <a:avLst/>
              <a:gdLst/>
              <a:ahLst/>
              <a:cxnLst/>
              <a:rect l="l" t="t" r="r" b="b"/>
              <a:pathLst>
                <a:path w="436245" h="3221354">
                  <a:moveTo>
                    <a:pt x="435863" y="0"/>
                  </a:moveTo>
                  <a:lnTo>
                    <a:pt x="0" y="0"/>
                  </a:lnTo>
                  <a:lnTo>
                    <a:pt x="0" y="3220974"/>
                  </a:lnTo>
                  <a:lnTo>
                    <a:pt x="435863" y="3220974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213190" y="2161981"/>
              <a:ext cx="373036" cy="2943564"/>
            </a:xfrm>
            <a:custGeom>
              <a:avLst/>
              <a:gdLst/>
              <a:ahLst/>
              <a:cxnLst/>
              <a:rect l="l" t="t" r="r" b="b"/>
              <a:pathLst>
                <a:path w="436245" h="3442335">
                  <a:moveTo>
                    <a:pt x="435863" y="0"/>
                  </a:moveTo>
                  <a:lnTo>
                    <a:pt x="0" y="0"/>
                  </a:lnTo>
                  <a:lnTo>
                    <a:pt x="0" y="3441954"/>
                  </a:lnTo>
                  <a:lnTo>
                    <a:pt x="435863" y="3441954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884330" y="2077274"/>
              <a:ext cx="374122" cy="3028271"/>
            </a:xfrm>
            <a:custGeom>
              <a:avLst/>
              <a:gdLst/>
              <a:ahLst/>
              <a:cxnLst/>
              <a:rect l="l" t="t" r="r" b="b"/>
              <a:pathLst>
                <a:path w="437514" h="3541395">
                  <a:moveTo>
                    <a:pt x="437388" y="0"/>
                  </a:moveTo>
                  <a:lnTo>
                    <a:pt x="0" y="0"/>
                  </a:lnTo>
                  <a:lnTo>
                    <a:pt x="0" y="3541014"/>
                  </a:lnTo>
                  <a:lnTo>
                    <a:pt x="437388" y="3541014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556772" y="2096821"/>
              <a:ext cx="373036" cy="3008724"/>
            </a:xfrm>
            <a:custGeom>
              <a:avLst/>
              <a:gdLst/>
              <a:ahLst/>
              <a:cxnLst/>
              <a:rect l="l" t="t" r="r" b="b"/>
              <a:pathLst>
                <a:path w="436245" h="3518535">
                  <a:moveTo>
                    <a:pt x="435863" y="0"/>
                  </a:moveTo>
                  <a:lnTo>
                    <a:pt x="0" y="0"/>
                  </a:lnTo>
                  <a:lnTo>
                    <a:pt x="0" y="3518154"/>
                  </a:lnTo>
                  <a:lnTo>
                    <a:pt x="435863" y="3518154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229214" y="2096821"/>
              <a:ext cx="373036" cy="3008724"/>
            </a:xfrm>
            <a:custGeom>
              <a:avLst/>
              <a:gdLst/>
              <a:ahLst/>
              <a:cxnLst/>
              <a:rect l="l" t="t" r="r" b="b"/>
              <a:pathLst>
                <a:path w="436245" h="3518535">
                  <a:moveTo>
                    <a:pt x="435863" y="0"/>
                  </a:moveTo>
                  <a:lnTo>
                    <a:pt x="0" y="0"/>
                  </a:lnTo>
                  <a:lnTo>
                    <a:pt x="0" y="3518154"/>
                  </a:lnTo>
                  <a:lnTo>
                    <a:pt x="435863" y="3518154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900354" y="2109853"/>
              <a:ext cx="374122" cy="2995692"/>
            </a:xfrm>
            <a:custGeom>
              <a:avLst/>
              <a:gdLst/>
              <a:ahLst/>
              <a:cxnLst/>
              <a:rect l="l" t="t" r="r" b="b"/>
              <a:pathLst>
                <a:path w="437515" h="3503295">
                  <a:moveTo>
                    <a:pt x="437388" y="0"/>
                  </a:moveTo>
                  <a:lnTo>
                    <a:pt x="0" y="0"/>
                  </a:lnTo>
                  <a:lnTo>
                    <a:pt x="0" y="3502914"/>
                  </a:lnTo>
                  <a:lnTo>
                    <a:pt x="437388" y="3502914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572796" y="2038178"/>
              <a:ext cx="373036" cy="3067367"/>
            </a:xfrm>
            <a:custGeom>
              <a:avLst/>
              <a:gdLst/>
              <a:ahLst/>
              <a:cxnLst/>
              <a:rect l="l" t="t" r="r" b="b"/>
              <a:pathLst>
                <a:path w="436245" h="3587115">
                  <a:moveTo>
                    <a:pt x="435863" y="0"/>
                  </a:moveTo>
                  <a:lnTo>
                    <a:pt x="0" y="0"/>
                  </a:lnTo>
                  <a:lnTo>
                    <a:pt x="0" y="3586733"/>
                  </a:lnTo>
                  <a:lnTo>
                    <a:pt x="435863" y="3586733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197167" y="2842242"/>
              <a:ext cx="373036" cy="2263194"/>
            </a:xfrm>
            <a:custGeom>
              <a:avLst/>
              <a:gdLst/>
              <a:ahLst/>
              <a:cxnLst/>
              <a:rect l="l" t="t" r="r" b="b"/>
              <a:pathLst>
                <a:path w="436244" h="2646679">
                  <a:moveTo>
                    <a:pt x="0" y="0"/>
                  </a:moveTo>
                  <a:lnTo>
                    <a:pt x="435863" y="0"/>
                  </a:lnTo>
                  <a:lnTo>
                    <a:pt x="435863" y="2646426"/>
                  </a:lnTo>
                  <a:lnTo>
                    <a:pt x="0" y="26464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68305" y="2632429"/>
              <a:ext cx="374122" cy="2472790"/>
            </a:xfrm>
            <a:custGeom>
              <a:avLst/>
              <a:gdLst/>
              <a:ahLst/>
              <a:cxnLst/>
              <a:rect l="l" t="t" r="r" b="b"/>
              <a:pathLst>
                <a:path w="437514" h="2891790">
                  <a:moveTo>
                    <a:pt x="0" y="0"/>
                  </a:moveTo>
                  <a:lnTo>
                    <a:pt x="437388" y="0"/>
                  </a:lnTo>
                  <a:lnTo>
                    <a:pt x="437388" y="2891790"/>
                  </a:lnTo>
                  <a:lnTo>
                    <a:pt x="0" y="28917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540748" y="2350942"/>
              <a:ext cx="373036" cy="2754603"/>
            </a:xfrm>
            <a:custGeom>
              <a:avLst/>
              <a:gdLst/>
              <a:ahLst/>
              <a:cxnLst/>
              <a:rect l="l" t="t" r="r" b="b"/>
              <a:pathLst>
                <a:path w="436245" h="3221354">
                  <a:moveTo>
                    <a:pt x="0" y="0"/>
                  </a:moveTo>
                  <a:lnTo>
                    <a:pt x="435863" y="0"/>
                  </a:lnTo>
                  <a:lnTo>
                    <a:pt x="435863" y="3220974"/>
                  </a:lnTo>
                  <a:lnTo>
                    <a:pt x="0" y="32209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13190" y="2161981"/>
              <a:ext cx="373036" cy="2943564"/>
            </a:xfrm>
            <a:custGeom>
              <a:avLst/>
              <a:gdLst/>
              <a:ahLst/>
              <a:cxnLst/>
              <a:rect l="l" t="t" r="r" b="b"/>
              <a:pathLst>
                <a:path w="436245" h="3442335">
                  <a:moveTo>
                    <a:pt x="0" y="0"/>
                  </a:moveTo>
                  <a:lnTo>
                    <a:pt x="435863" y="0"/>
                  </a:lnTo>
                  <a:lnTo>
                    <a:pt x="435863" y="3441954"/>
                  </a:lnTo>
                  <a:lnTo>
                    <a:pt x="0" y="34419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884330" y="2077274"/>
              <a:ext cx="374122" cy="3028271"/>
            </a:xfrm>
            <a:custGeom>
              <a:avLst/>
              <a:gdLst/>
              <a:ahLst/>
              <a:cxnLst/>
              <a:rect l="l" t="t" r="r" b="b"/>
              <a:pathLst>
                <a:path w="437514" h="3541395">
                  <a:moveTo>
                    <a:pt x="0" y="0"/>
                  </a:moveTo>
                  <a:lnTo>
                    <a:pt x="437388" y="0"/>
                  </a:lnTo>
                  <a:lnTo>
                    <a:pt x="437388" y="3541014"/>
                  </a:lnTo>
                  <a:lnTo>
                    <a:pt x="0" y="35410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556772" y="2096821"/>
              <a:ext cx="373036" cy="3008724"/>
            </a:xfrm>
            <a:custGeom>
              <a:avLst/>
              <a:gdLst/>
              <a:ahLst/>
              <a:cxnLst/>
              <a:rect l="l" t="t" r="r" b="b"/>
              <a:pathLst>
                <a:path w="436245" h="3518535">
                  <a:moveTo>
                    <a:pt x="0" y="0"/>
                  </a:moveTo>
                  <a:lnTo>
                    <a:pt x="435863" y="0"/>
                  </a:lnTo>
                  <a:lnTo>
                    <a:pt x="435863" y="3518154"/>
                  </a:lnTo>
                  <a:lnTo>
                    <a:pt x="0" y="35181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29214" y="2096821"/>
              <a:ext cx="373036" cy="3008724"/>
            </a:xfrm>
            <a:custGeom>
              <a:avLst/>
              <a:gdLst/>
              <a:ahLst/>
              <a:cxnLst/>
              <a:rect l="l" t="t" r="r" b="b"/>
              <a:pathLst>
                <a:path w="436245" h="3518535">
                  <a:moveTo>
                    <a:pt x="0" y="0"/>
                  </a:moveTo>
                  <a:lnTo>
                    <a:pt x="435863" y="0"/>
                  </a:lnTo>
                  <a:lnTo>
                    <a:pt x="435863" y="3518154"/>
                  </a:lnTo>
                  <a:lnTo>
                    <a:pt x="0" y="35181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00354" y="2109853"/>
              <a:ext cx="374122" cy="2995692"/>
            </a:xfrm>
            <a:custGeom>
              <a:avLst/>
              <a:gdLst/>
              <a:ahLst/>
              <a:cxnLst/>
              <a:rect l="l" t="t" r="r" b="b"/>
              <a:pathLst>
                <a:path w="437515" h="3503295">
                  <a:moveTo>
                    <a:pt x="0" y="0"/>
                  </a:moveTo>
                  <a:lnTo>
                    <a:pt x="437388" y="0"/>
                  </a:lnTo>
                  <a:lnTo>
                    <a:pt x="437388" y="3502914"/>
                  </a:lnTo>
                  <a:lnTo>
                    <a:pt x="0" y="35029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572796" y="2038178"/>
              <a:ext cx="373036" cy="3067367"/>
            </a:xfrm>
            <a:custGeom>
              <a:avLst/>
              <a:gdLst/>
              <a:ahLst/>
              <a:cxnLst/>
              <a:rect l="l" t="t" r="r" b="b"/>
              <a:pathLst>
                <a:path w="436245" h="3587115">
                  <a:moveTo>
                    <a:pt x="0" y="0"/>
                  </a:moveTo>
                  <a:lnTo>
                    <a:pt x="435863" y="0"/>
                  </a:lnTo>
                  <a:lnTo>
                    <a:pt x="435863" y="3586733"/>
                  </a:lnTo>
                  <a:lnTo>
                    <a:pt x="0" y="358673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03490" y="5105219"/>
              <a:ext cx="7392305" cy="0"/>
            </a:xfrm>
            <a:custGeom>
              <a:avLst/>
              <a:gdLst/>
              <a:ahLst/>
              <a:cxnLst/>
              <a:rect l="l" t="t" r="r" b="b"/>
              <a:pathLst>
                <a:path w="8644890">
                  <a:moveTo>
                    <a:pt x="0" y="0"/>
                  </a:moveTo>
                  <a:lnTo>
                    <a:pt x="86443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811188" y="3793349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861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1483131" y="3112870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965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2155247" y="2583018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046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2827472" y="2373748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078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3499372" y="2092478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121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4171597" y="1902756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150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4843713" y="1817506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163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5515721" y="1837271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160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6187837" y="1837271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160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6859737" y="1850303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158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7531962" y="1809904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169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327707" y="4050075"/>
              <a:ext cx="293216" cy="11380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2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850</a:t>
              </a:r>
              <a:endParaRPr sz="855">
                <a:latin typeface="Arial"/>
                <a:cs typeface="Arial"/>
              </a:endParaRPr>
            </a:p>
            <a:p>
              <a:pPr>
                <a:spcBef>
                  <a:spcPts val="21"/>
                </a:spcBef>
              </a:pPr>
              <a:endParaRPr sz="1325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855" spc="-4" dirty="0">
                  <a:latin typeface="Arial"/>
                  <a:cs typeface="Arial"/>
                </a:rPr>
                <a:t>2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800</a:t>
              </a:r>
              <a:endParaRPr sz="855">
                <a:latin typeface="Arial"/>
                <a:cs typeface="Arial"/>
              </a:endParaRPr>
            </a:p>
            <a:p>
              <a:pPr>
                <a:spcBef>
                  <a:spcPts val="26"/>
                </a:spcBef>
              </a:pPr>
              <a:endParaRPr sz="1325">
                <a:latin typeface="Times New Roman"/>
                <a:cs typeface="Times New Roman"/>
              </a:endParaRPr>
            </a:p>
            <a:p>
              <a:pPr marL="10860"/>
              <a:r>
                <a:rPr sz="855" spc="-4" dirty="0">
                  <a:latin typeface="Arial"/>
                  <a:cs typeface="Arial"/>
                </a:rPr>
                <a:t>2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750</a:t>
              </a:r>
              <a:endParaRPr sz="855">
                <a:latin typeface="Arial"/>
                <a:cs typeface="Arial"/>
              </a:endParaRPr>
            </a:p>
            <a:p>
              <a:pPr>
                <a:spcBef>
                  <a:spcPts val="21"/>
                </a:spcBef>
              </a:pPr>
              <a:endParaRPr sz="1325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855" spc="-4" dirty="0">
                  <a:latin typeface="Arial"/>
                  <a:cs typeface="Arial"/>
                </a:rPr>
                <a:t>2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700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327707" y="3722976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2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900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327707" y="3395877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2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950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327707" y="3068778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27707" y="2741680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050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27707" y="2414581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100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27707" y="2087482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150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327707" y="1760383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200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200516" y="5184279"/>
              <a:ext cx="6396456" cy="7559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69505">
                <a:tabLst>
                  <a:tab pos="1341725" algn="l"/>
                  <a:tab pos="2013944" algn="l"/>
                  <a:tab pos="2686164" algn="l"/>
                  <a:tab pos="3358384" algn="l"/>
                  <a:tab pos="4030604" algn="l"/>
                  <a:tab pos="4702280" algn="l"/>
                  <a:tab pos="5374500" algn="l"/>
                  <a:tab pos="6046177" algn="l"/>
                </a:tabLst>
              </a:pPr>
              <a:r>
                <a:rPr sz="1197" spc="-4" dirty="0">
                  <a:latin typeface="Arial"/>
                  <a:cs typeface="Arial"/>
                </a:rPr>
                <a:t>200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200</a:t>
              </a:r>
              <a:r>
                <a:rPr sz="1197" dirty="0">
                  <a:latin typeface="Arial"/>
                  <a:cs typeface="Arial"/>
                </a:rPr>
                <a:t>5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1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2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3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4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5	</a:t>
              </a:r>
              <a:r>
                <a:rPr sz="1197" spc="-4" dirty="0">
                  <a:latin typeface="Arial"/>
                  <a:cs typeface="Arial"/>
                </a:rPr>
                <a:t>2016</a:t>
              </a:r>
              <a:endParaRPr sz="1197" dirty="0">
                <a:latin typeface="Arial"/>
                <a:cs typeface="Arial"/>
              </a:endParaRPr>
            </a:p>
            <a:p>
              <a:pPr marL="10860">
                <a:spcBef>
                  <a:spcPts val="1137"/>
                </a:spcBef>
              </a:pPr>
              <a:endParaRPr lang="fi-FI" sz="941" dirty="0">
                <a:latin typeface="Arial"/>
                <a:cs typeface="Arial"/>
              </a:endParaRPr>
            </a:p>
            <a:p>
              <a:pPr marL="10860">
                <a:spcBef>
                  <a:spcPts val="1137"/>
                </a:spcBef>
              </a:pPr>
              <a:r>
                <a:rPr sz="941" dirty="0" err="1">
                  <a:latin typeface="Arial"/>
                  <a:cs typeface="Arial"/>
                </a:rPr>
                <a:t>Lähde</a:t>
              </a:r>
              <a:r>
                <a:rPr sz="941" dirty="0">
                  <a:latin typeface="Arial"/>
                  <a:cs typeface="Arial"/>
                </a:rPr>
                <a:t>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Statfin-tietokanta  &gt; Asuminen/Rakennukset ja</a:t>
              </a:r>
              <a:r>
                <a:rPr sz="941" spc="154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kesämökit</a:t>
              </a: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6908498" y="5184279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7580723" y="5184279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1100212" y="1124646"/>
              <a:ext cx="5485857" cy="2368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b="1" spc="-13" dirty="0">
                  <a:latin typeface="Arial"/>
                  <a:cs typeface="Arial"/>
                </a:rPr>
                <a:t>Vapaa-ajan </a:t>
              </a:r>
              <a:r>
                <a:rPr sz="1539" b="1" dirty="0">
                  <a:latin typeface="Arial"/>
                  <a:cs typeface="Arial"/>
                </a:rPr>
                <a:t>asunnot </a:t>
              </a:r>
              <a:r>
                <a:rPr sz="1539" b="1" spc="-4" dirty="0">
                  <a:latin typeface="Arial"/>
                  <a:cs typeface="Arial"/>
                </a:rPr>
                <a:t>Pieksämäellä 2000, 2005 </a:t>
              </a:r>
              <a:r>
                <a:rPr sz="1539" b="1" dirty="0">
                  <a:latin typeface="Arial"/>
                  <a:cs typeface="Arial"/>
                </a:rPr>
                <a:t>ja </a:t>
              </a:r>
              <a:r>
                <a:rPr sz="1539" b="1" spc="-4" dirty="0">
                  <a:latin typeface="Arial"/>
                  <a:cs typeface="Arial"/>
                </a:rPr>
                <a:t>2010 </a:t>
              </a:r>
              <a:r>
                <a:rPr sz="1539" b="1" dirty="0">
                  <a:latin typeface="Arial"/>
                  <a:cs typeface="Arial"/>
                </a:rPr>
                <a:t>-</a:t>
              </a:r>
              <a:r>
                <a:rPr sz="1539" b="1" spc="73" dirty="0">
                  <a:latin typeface="Arial"/>
                  <a:cs typeface="Arial"/>
                </a:rPr>
                <a:t> </a:t>
              </a:r>
              <a:r>
                <a:rPr sz="1539" b="1" spc="-9" dirty="0">
                  <a:latin typeface="Arial"/>
                  <a:cs typeface="Arial"/>
                </a:rPr>
                <a:t>2018</a:t>
              </a:r>
              <a:endParaRPr sz="1539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Ryhmä 162">
            <a:extLst>
              <a:ext uri="{FF2B5EF4-FFF2-40B4-BE49-F238E27FC236}">
                <a16:creationId xmlns:a16="http://schemas.microsoft.com/office/drawing/2014/main" id="{1C1B3924-F759-40BA-A241-147BFA704778}"/>
              </a:ext>
            </a:extLst>
          </p:cNvPr>
          <p:cNvGrpSpPr/>
          <p:nvPr/>
        </p:nvGrpSpPr>
        <p:grpSpPr>
          <a:xfrm>
            <a:off x="467544" y="590972"/>
            <a:ext cx="7997482" cy="4849756"/>
            <a:chOff x="200516" y="1072412"/>
            <a:chExt cx="7997482" cy="4849756"/>
          </a:xfrm>
        </p:grpSpPr>
        <p:sp>
          <p:nvSpPr>
            <p:cNvPr id="2" name="object 2"/>
            <p:cNvSpPr/>
            <p:nvPr/>
          </p:nvSpPr>
          <p:spPr>
            <a:xfrm>
              <a:off x="553168" y="5086214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69223" y="4750102"/>
              <a:ext cx="7328775" cy="0"/>
            </a:xfrm>
            <a:custGeom>
              <a:avLst/>
              <a:gdLst/>
              <a:ahLst/>
              <a:cxnLst/>
              <a:rect l="l" t="t" r="r" b="b"/>
              <a:pathLst>
                <a:path w="8570595">
                  <a:moveTo>
                    <a:pt x="0" y="0"/>
                  </a:moveTo>
                  <a:lnTo>
                    <a:pt x="85700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3168" y="4750102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4590" y="4413880"/>
              <a:ext cx="6522973" cy="0"/>
            </a:xfrm>
            <a:custGeom>
              <a:avLst/>
              <a:gdLst/>
              <a:ahLst/>
              <a:cxnLst/>
              <a:rect l="l" t="t" r="r" b="b"/>
              <a:pathLst>
                <a:path w="7628255">
                  <a:moveTo>
                    <a:pt x="0" y="0"/>
                  </a:moveTo>
                  <a:lnTo>
                    <a:pt x="76282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9224" y="4413880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3168" y="4413880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4590" y="4076356"/>
              <a:ext cx="6522973" cy="0"/>
            </a:xfrm>
            <a:custGeom>
              <a:avLst/>
              <a:gdLst/>
              <a:ahLst/>
              <a:cxnLst/>
              <a:rect l="l" t="t" r="r" b="b"/>
              <a:pathLst>
                <a:path w="7628255">
                  <a:moveTo>
                    <a:pt x="0" y="0"/>
                  </a:moveTo>
                  <a:lnTo>
                    <a:pt x="76282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1907" y="407635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9223" y="407635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168" y="4076356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85400" y="3740135"/>
              <a:ext cx="4512271" cy="0"/>
            </a:xfrm>
            <a:custGeom>
              <a:avLst/>
              <a:gdLst/>
              <a:ahLst/>
              <a:cxnLst/>
              <a:rect l="l" t="t" r="r" b="b"/>
              <a:pathLst>
                <a:path w="5276850">
                  <a:moveTo>
                    <a:pt x="0" y="0"/>
                  </a:moveTo>
                  <a:lnTo>
                    <a:pt x="52767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82717" y="374013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78655" y="3740135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75970" y="374013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4589" y="374013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71907" y="374013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9223" y="374013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3168" y="3740135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11010" y="3403914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97516" y="3403914"/>
              <a:ext cx="2184460" cy="0"/>
            </a:xfrm>
            <a:custGeom>
              <a:avLst/>
              <a:gdLst/>
              <a:ahLst/>
              <a:cxnLst/>
              <a:rect l="l" t="t" r="r" b="b"/>
              <a:pathLst>
                <a:path w="2554604">
                  <a:moveTo>
                    <a:pt x="0" y="0"/>
                  </a:moveTo>
                  <a:lnTo>
                    <a:pt x="25542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85401" y="3403914"/>
              <a:ext cx="1781560" cy="0"/>
            </a:xfrm>
            <a:custGeom>
              <a:avLst/>
              <a:gdLst/>
              <a:ahLst/>
              <a:cxnLst/>
              <a:rect l="l" t="t" r="r" b="b"/>
              <a:pathLst>
                <a:path w="2083435">
                  <a:moveTo>
                    <a:pt x="0" y="0"/>
                  </a:moveTo>
                  <a:lnTo>
                    <a:pt x="20833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82717" y="34039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78655" y="3403914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75970" y="34039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4589" y="340391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71907" y="340391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9223" y="340391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3168" y="3403914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11010" y="3067693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97516" y="3067693"/>
              <a:ext cx="2184460" cy="0"/>
            </a:xfrm>
            <a:custGeom>
              <a:avLst/>
              <a:gdLst/>
              <a:ahLst/>
              <a:cxnLst/>
              <a:rect l="l" t="t" r="r" b="b"/>
              <a:pathLst>
                <a:path w="2554604">
                  <a:moveTo>
                    <a:pt x="0" y="0"/>
                  </a:moveTo>
                  <a:lnTo>
                    <a:pt x="25542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92149" y="3067693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85400" y="3067693"/>
              <a:ext cx="977387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17" y="306769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81338" y="306769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78654" y="306769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75970" y="306769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74589" y="306769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71907" y="306769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69223" y="306769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3168" y="3067693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11010" y="2731471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04263" y="2731471"/>
              <a:ext cx="977387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97516" y="2731471"/>
              <a:ext cx="977387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94832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92148" y="273147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88085" y="2731471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685400" y="273147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82717" y="273147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1338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78654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75970" y="273147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74589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71907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9223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3168" y="2731471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111010" y="2393947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709629" y="2393947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306947" y="2393947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04263" y="2393947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00199" y="2393947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5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97516" y="2393947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94832" y="2393947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892148" y="2393947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88085" y="2393947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685400" y="2393947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82717" y="2393947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81338" y="2393947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78654" y="2393947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075970" y="2393947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74589" y="2393947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71907" y="2393947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9223" y="2393947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53168" y="2393947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111010" y="2057726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709629" y="205772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306947" y="205772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04263" y="205772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501578" y="20577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00199" y="205772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697516" y="205772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94832" y="205772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892148" y="20577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088085" y="2057726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685400" y="20577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282717" y="20577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881338" y="205772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478654" y="205772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075970" y="20577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74589" y="205772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71907" y="205772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69223" y="2057726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53168" y="2057726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53168" y="1721614"/>
              <a:ext cx="7644797" cy="3364927"/>
            </a:xfrm>
            <a:custGeom>
              <a:avLst/>
              <a:gdLst/>
              <a:ahLst/>
              <a:cxnLst/>
              <a:rect l="l" t="t" r="r" b="b"/>
              <a:pathLst>
                <a:path w="8940165" h="3935095">
                  <a:moveTo>
                    <a:pt x="0" y="3934713"/>
                  </a:moveTo>
                  <a:lnTo>
                    <a:pt x="8939784" y="3934713"/>
                  </a:lnTo>
                  <a:lnTo>
                    <a:pt x="8939784" y="0"/>
                  </a:lnTo>
                  <a:lnTo>
                    <a:pt x="0" y="0"/>
                  </a:lnTo>
                  <a:lnTo>
                    <a:pt x="0" y="39347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39862" y="1721614"/>
              <a:ext cx="229686" cy="3162933"/>
            </a:xfrm>
            <a:custGeom>
              <a:avLst/>
              <a:gdLst/>
              <a:ahLst/>
              <a:cxnLst/>
              <a:rect l="l" t="t" r="r" b="b"/>
              <a:pathLst>
                <a:path w="268605" h="3698875">
                  <a:moveTo>
                    <a:pt x="268224" y="0"/>
                  </a:moveTo>
                  <a:lnTo>
                    <a:pt x="0" y="0"/>
                  </a:lnTo>
                  <a:lnTo>
                    <a:pt x="0" y="3698621"/>
                  </a:lnTo>
                  <a:lnTo>
                    <a:pt x="268224" y="3698621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41243" y="1721614"/>
              <a:ext cx="230772" cy="2523288"/>
            </a:xfrm>
            <a:custGeom>
              <a:avLst/>
              <a:gdLst/>
              <a:ahLst/>
              <a:cxnLst/>
              <a:rect l="l" t="t" r="r" b="b"/>
              <a:pathLst>
                <a:path w="269875" h="2950845">
                  <a:moveTo>
                    <a:pt x="269748" y="0"/>
                  </a:moveTo>
                  <a:lnTo>
                    <a:pt x="0" y="0"/>
                  </a:lnTo>
                  <a:lnTo>
                    <a:pt x="0" y="2950337"/>
                  </a:lnTo>
                  <a:lnTo>
                    <a:pt x="269748" y="295033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43927" y="1721613"/>
              <a:ext cx="230772" cy="2944107"/>
            </a:xfrm>
            <a:custGeom>
              <a:avLst/>
              <a:gdLst/>
              <a:ahLst/>
              <a:cxnLst/>
              <a:rect l="l" t="t" r="r" b="b"/>
              <a:pathLst>
                <a:path w="269875" h="3442970">
                  <a:moveTo>
                    <a:pt x="269747" y="0"/>
                  </a:moveTo>
                  <a:lnTo>
                    <a:pt x="0" y="0"/>
                  </a:lnTo>
                  <a:lnTo>
                    <a:pt x="0" y="3442589"/>
                  </a:lnTo>
                  <a:lnTo>
                    <a:pt x="269747" y="3442589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46610" y="1721613"/>
              <a:ext cx="229686" cy="2103554"/>
            </a:xfrm>
            <a:custGeom>
              <a:avLst/>
              <a:gdLst/>
              <a:ahLst/>
              <a:cxnLst/>
              <a:rect l="l" t="t" r="r" b="b"/>
              <a:pathLst>
                <a:path w="268605" h="2459990">
                  <a:moveTo>
                    <a:pt x="268224" y="0"/>
                  </a:moveTo>
                  <a:lnTo>
                    <a:pt x="0" y="0"/>
                  </a:lnTo>
                  <a:lnTo>
                    <a:pt x="0" y="2459609"/>
                  </a:lnTo>
                  <a:lnTo>
                    <a:pt x="268224" y="245960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249293" y="1721613"/>
              <a:ext cx="229686" cy="2052513"/>
            </a:xfrm>
            <a:custGeom>
              <a:avLst/>
              <a:gdLst/>
              <a:ahLst/>
              <a:cxnLst/>
              <a:rect l="l" t="t" r="r" b="b"/>
              <a:pathLst>
                <a:path w="268605" h="2400300">
                  <a:moveTo>
                    <a:pt x="268224" y="0"/>
                  </a:moveTo>
                  <a:lnTo>
                    <a:pt x="0" y="0"/>
                  </a:lnTo>
                  <a:lnTo>
                    <a:pt x="0" y="2400173"/>
                  </a:lnTo>
                  <a:lnTo>
                    <a:pt x="268224" y="2400173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50674" y="1721613"/>
              <a:ext cx="230772" cy="1412867"/>
            </a:xfrm>
            <a:custGeom>
              <a:avLst/>
              <a:gdLst/>
              <a:ahLst/>
              <a:cxnLst/>
              <a:rect l="l" t="t" r="r" b="b"/>
              <a:pathLst>
                <a:path w="269875" h="1652270">
                  <a:moveTo>
                    <a:pt x="269747" y="0"/>
                  </a:moveTo>
                  <a:lnTo>
                    <a:pt x="0" y="0"/>
                  </a:lnTo>
                  <a:lnTo>
                    <a:pt x="0" y="1651889"/>
                  </a:lnTo>
                  <a:lnTo>
                    <a:pt x="269747" y="1651889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053358" y="1721614"/>
              <a:ext cx="229686" cy="2271339"/>
            </a:xfrm>
            <a:custGeom>
              <a:avLst/>
              <a:gdLst/>
              <a:ahLst/>
              <a:cxnLst/>
              <a:rect l="l" t="t" r="r" b="b"/>
              <a:pathLst>
                <a:path w="268604" h="2656204">
                  <a:moveTo>
                    <a:pt x="268223" y="0"/>
                  </a:moveTo>
                  <a:lnTo>
                    <a:pt x="0" y="0"/>
                  </a:lnTo>
                  <a:lnTo>
                    <a:pt x="0" y="2656205"/>
                  </a:lnTo>
                  <a:lnTo>
                    <a:pt x="268223" y="2656205"/>
                  </a:lnTo>
                  <a:lnTo>
                    <a:pt x="26822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456041" y="1721613"/>
              <a:ext cx="229686" cy="2305548"/>
            </a:xfrm>
            <a:custGeom>
              <a:avLst/>
              <a:gdLst/>
              <a:ahLst/>
              <a:cxnLst/>
              <a:rect l="l" t="t" r="r" b="b"/>
              <a:pathLst>
                <a:path w="268604" h="2696210">
                  <a:moveTo>
                    <a:pt x="268224" y="0"/>
                  </a:moveTo>
                  <a:lnTo>
                    <a:pt x="0" y="0"/>
                  </a:lnTo>
                  <a:lnTo>
                    <a:pt x="0" y="2695829"/>
                  </a:lnTo>
                  <a:lnTo>
                    <a:pt x="268224" y="269582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58725" y="1721614"/>
              <a:ext cx="229686" cy="1076755"/>
            </a:xfrm>
            <a:custGeom>
              <a:avLst/>
              <a:gdLst/>
              <a:ahLst/>
              <a:cxnLst/>
              <a:rect l="l" t="t" r="r" b="b"/>
              <a:pathLst>
                <a:path w="268604" h="1259205">
                  <a:moveTo>
                    <a:pt x="268224" y="0"/>
                  </a:moveTo>
                  <a:lnTo>
                    <a:pt x="0" y="0"/>
                  </a:lnTo>
                  <a:lnTo>
                    <a:pt x="0" y="1258697"/>
                  </a:lnTo>
                  <a:lnTo>
                    <a:pt x="268224" y="1258697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260104" y="1721613"/>
              <a:ext cx="230772" cy="336113"/>
            </a:xfrm>
            <a:custGeom>
              <a:avLst/>
              <a:gdLst/>
              <a:ahLst/>
              <a:cxnLst/>
              <a:rect l="l" t="t" r="r" b="b"/>
              <a:pathLst>
                <a:path w="269875" h="393064">
                  <a:moveTo>
                    <a:pt x="269748" y="0"/>
                  </a:moveTo>
                  <a:lnTo>
                    <a:pt x="0" y="0"/>
                  </a:lnTo>
                  <a:lnTo>
                    <a:pt x="0" y="393064"/>
                  </a:lnTo>
                  <a:lnTo>
                    <a:pt x="269748" y="393064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62788" y="1721613"/>
              <a:ext cx="229686" cy="1397121"/>
            </a:xfrm>
            <a:custGeom>
              <a:avLst/>
              <a:gdLst/>
              <a:ahLst/>
              <a:cxnLst/>
              <a:rect l="l" t="t" r="r" b="b"/>
              <a:pathLst>
                <a:path w="268604" h="1633854">
                  <a:moveTo>
                    <a:pt x="268224" y="0"/>
                  </a:moveTo>
                  <a:lnTo>
                    <a:pt x="0" y="0"/>
                  </a:lnTo>
                  <a:lnTo>
                    <a:pt x="0" y="1633601"/>
                  </a:lnTo>
                  <a:lnTo>
                    <a:pt x="268224" y="1633601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065472" y="1721614"/>
              <a:ext cx="229686" cy="1278748"/>
            </a:xfrm>
            <a:custGeom>
              <a:avLst/>
              <a:gdLst/>
              <a:ahLst/>
              <a:cxnLst/>
              <a:rect l="l" t="t" r="r" b="b"/>
              <a:pathLst>
                <a:path w="268604" h="1495425">
                  <a:moveTo>
                    <a:pt x="268224" y="0"/>
                  </a:moveTo>
                  <a:lnTo>
                    <a:pt x="0" y="0"/>
                  </a:lnTo>
                  <a:lnTo>
                    <a:pt x="0" y="1494917"/>
                  </a:lnTo>
                  <a:lnTo>
                    <a:pt x="268224" y="1494917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466852" y="1721613"/>
              <a:ext cx="230772" cy="1699568"/>
            </a:xfrm>
            <a:custGeom>
              <a:avLst/>
              <a:gdLst/>
              <a:ahLst/>
              <a:cxnLst/>
              <a:rect l="l" t="t" r="r" b="b"/>
              <a:pathLst>
                <a:path w="269875" h="1987550">
                  <a:moveTo>
                    <a:pt x="269748" y="0"/>
                  </a:moveTo>
                  <a:lnTo>
                    <a:pt x="0" y="0"/>
                  </a:lnTo>
                  <a:lnTo>
                    <a:pt x="0" y="1987169"/>
                  </a:lnTo>
                  <a:lnTo>
                    <a:pt x="269748" y="198716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69535" y="1721614"/>
              <a:ext cx="230772" cy="757475"/>
            </a:xfrm>
            <a:custGeom>
              <a:avLst/>
              <a:gdLst/>
              <a:ahLst/>
              <a:cxnLst/>
              <a:rect l="l" t="t" r="r" b="b"/>
              <a:pathLst>
                <a:path w="269875" h="885825">
                  <a:moveTo>
                    <a:pt x="269748" y="0"/>
                  </a:moveTo>
                  <a:lnTo>
                    <a:pt x="0" y="0"/>
                  </a:lnTo>
                  <a:lnTo>
                    <a:pt x="0" y="885317"/>
                  </a:lnTo>
                  <a:lnTo>
                    <a:pt x="269748" y="88531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272219" y="1721614"/>
              <a:ext cx="229686" cy="538106"/>
            </a:xfrm>
            <a:custGeom>
              <a:avLst/>
              <a:gdLst/>
              <a:ahLst/>
              <a:cxnLst/>
              <a:rect l="l" t="t" r="r" b="b"/>
              <a:pathLst>
                <a:path w="268604" h="629285">
                  <a:moveTo>
                    <a:pt x="268224" y="0"/>
                  </a:moveTo>
                  <a:lnTo>
                    <a:pt x="0" y="0"/>
                  </a:lnTo>
                  <a:lnTo>
                    <a:pt x="0" y="629285"/>
                  </a:lnTo>
                  <a:lnTo>
                    <a:pt x="268224" y="629285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674903" y="1721614"/>
              <a:ext cx="229686" cy="1059379"/>
            </a:xfrm>
            <a:custGeom>
              <a:avLst/>
              <a:gdLst/>
              <a:ahLst/>
              <a:cxnLst/>
              <a:rect l="l" t="t" r="r" b="b"/>
              <a:pathLst>
                <a:path w="268604" h="1238885">
                  <a:moveTo>
                    <a:pt x="268224" y="0"/>
                  </a:moveTo>
                  <a:lnTo>
                    <a:pt x="0" y="0"/>
                  </a:lnTo>
                  <a:lnTo>
                    <a:pt x="0" y="1238885"/>
                  </a:lnTo>
                  <a:lnTo>
                    <a:pt x="268224" y="1238885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076283" y="1721614"/>
              <a:ext cx="230772" cy="993134"/>
            </a:xfrm>
            <a:custGeom>
              <a:avLst/>
              <a:gdLst/>
              <a:ahLst/>
              <a:cxnLst/>
              <a:rect l="l" t="t" r="r" b="b"/>
              <a:pathLst>
                <a:path w="269875" h="1161414">
                  <a:moveTo>
                    <a:pt x="269748" y="0"/>
                  </a:moveTo>
                  <a:lnTo>
                    <a:pt x="0" y="0"/>
                  </a:lnTo>
                  <a:lnTo>
                    <a:pt x="0" y="1161161"/>
                  </a:lnTo>
                  <a:lnTo>
                    <a:pt x="269748" y="116116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78966" y="1721613"/>
              <a:ext cx="230772" cy="774308"/>
            </a:xfrm>
            <a:custGeom>
              <a:avLst/>
              <a:gdLst/>
              <a:ahLst/>
              <a:cxnLst/>
              <a:rect l="l" t="t" r="r" b="b"/>
              <a:pathLst>
                <a:path w="269875" h="905510">
                  <a:moveTo>
                    <a:pt x="269748" y="0"/>
                  </a:moveTo>
                  <a:lnTo>
                    <a:pt x="0" y="0"/>
                  </a:lnTo>
                  <a:lnTo>
                    <a:pt x="0" y="905129"/>
                  </a:lnTo>
                  <a:lnTo>
                    <a:pt x="269748" y="90512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881651" y="1721613"/>
              <a:ext cx="229686" cy="1699568"/>
            </a:xfrm>
            <a:custGeom>
              <a:avLst/>
              <a:gdLst/>
              <a:ahLst/>
              <a:cxnLst/>
              <a:rect l="l" t="t" r="r" b="b"/>
              <a:pathLst>
                <a:path w="268604" h="1987550">
                  <a:moveTo>
                    <a:pt x="268224" y="0"/>
                  </a:moveTo>
                  <a:lnTo>
                    <a:pt x="0" y="0"/>
                  </a:lnTo>
                  <a:lnTo>
                    <a:pt x="0" y="1987169"/>
                  </a:lnTo>
                  <a:lnTo>
                    <a:pt x="268224" y="198716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39862" y="1721614"/>
              <a:ext cx="229686" cy="3162933"/>
            </a:xfrm>
            <a:custGeom>
              <a:avLst/>
              <a:gdLst/>
              <a:ahLst/>
              <a:cxnLst/>
              <a:rect l="l" t="t" r="r" b="b"/>
              <a:pathLst>
                <a:path w="268605" h="3698875">
                  <a:moveTo>
                    <a:pt x="0" y="3698621"/>
                  </a:moveTo>
                  <a:lnTo>
                    <a:pt x="268224" y="3698621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36986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41243" y="1721614"/>
              <a:ext cx="230772" cy="2523288"/>
            </a:xfrm>
            <a:custGeom>
              <a:avLst/>
              <a:gdLst/>
              <a:ahLst/>
              <a:cxnLst/>
              <a:rect l="l" t="t" r="r" b="b"/>
              <a:pathLst>
                <a:path w="269875" h="2950845">
                  <a:moveTo>
                    <a:pt x="0" y="2950337"/>
                  </a:moveTo>
                  <a:lnTo>
                    <a:pt x="269748" y="295033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95033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443927" y="1721613"/>
              <a:ext cx="230772" cy="2944107"/>
            </a:xfrm>
            <a:custGeom>
              <a:avLst/>
              <a:gdLst/>
              <a:ahLst/>
              <a:cxnLst/>
              <a:rect l="l" t="t" r="r" b="b"/>
              <a:pathLst>
                <a:path w="269875" h="3442970">
                  <a:moveTo>
                    <a:pt x="0" y="3442589"/>
                  </a:moveTo>
                  <a:lnTo>
                    <a:pt x="269747" y="3442589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34425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46610" y="1721613"/>
              <a:ext cx="229686" cy="2103554"/>
            </a:xfrm>
            <a:custGeom>
              <a:avLst/>
              <a:gdLst/>
              <a:ahLst/>
              <a:cxnLst/>
              <a:rect l="l" t="t" r="r" b="b"/>
              <a:pathLst>
                <a:path w="268605" h="2459990">
                  <a:moveTo>
                    <a:pt x="0" y="2459609"/>
                  </a:moveTo>
                  <a:lnTo>
                    <a:pt x="268224" y="2459609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24596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249293" y="1721613"/>
              <a:ext cx="229686" cy="2052513"/>
            </a:xfrm>
            <a:custGeom>
              <a:avLst/>
              <a:gdLst/>
              <a:ahLst/>
              <a:cxnLst/>
              <a:rect l="l" t="t" r="r" b="b"/>
              <a:pathLst>
                <a:path w="268605" h="2400300">
                  <a:moveTo>
                    <a:pt x="0" y="2400173"/>
                  </a:moveTo>
                  <a:lnTo>
                    <a:pt x="268224" y="2400173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240017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50674" y="1721613"/>
              <a:ext cx="230772" cy="1412867"/>
            </a:xfrm>
            <a:custGeom>
              <a:avLst/>
              <a:gdLst/>
              <a:ahLst/>
              <a:cxnLst/>
              <a:rect l="l" t="t" r="r" b="b"/>
              <a:pathLst>
                <a:path w="269875" h="1652270">
                  <a:moveTo>
                    <a:pt x="0" y="1651889"/>
                  </a:moveTo>
                  <a:lnTo>
                    <a:pt x="269747" y="1651889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6518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053358" y="1721614"/>
              <a:ext cx="229686" cy="2271339"/>
            </a:xfrm>
            <a:custGeom>
              <a:avLst/>
              <a:gdLst/>
              <a:ahLst/>
              <a:cxnLst/>
              <a:rect l="l" t="t" r="r" b="b"/>
              <a:pathLst>
                <a:path w="268604" h="2656204">
                  <a:moveTo>
                    <a:pt x="0" y="2656205"/>
                  </a:moveTo>
                  <a:lnTo>
                    <a:pt x="268223" y="2656205"/>
                  </a:lnTo>
                  <a:lnTo>
                    <a:pt x="268223" y="0"/>
                  </a:lnTo>
                  <a:lnTo>
                    <a:pt x="0" y="0"/>
                  </a:lnTo>
                  <a:lnTo>
                    <a:pt x="0" y="265620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456041" y="1721613"/>
              <a:ext cx="229686" cy="2305548"/>
            </a:xfrm>
            <a:custGeom>
              <a:avLst/>
              <a:gdLst/>
              <a:ahLst/>
              <a:cxnLst/>
              <a:rect l="l" t="t" r="r" b="b"/>
              <a:pathLst>
                <a:path w="268604" h="2696210">
                  <a:moveTo>
                    <a:pt x="0" y="2695829"/>
                  </a:moveTo>
                  <a:lnTo>
                    <a:pt x="268224" y="2695829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26958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858725" y="1721614"/>
              <a:ext cx="229686" cy="1076755"/>
            </a:xfrm>
            <a:custGeom>
              <a:avLst/>
              <a:gdLst/>
              <a:ahLst/>
              <a:cxnLst/>
              <a:rect l="l" t="t" r="r" b="b"/>
              <a:pathLst>
                <a:path w="268604" h="1259205">
                  <a:moveTo>
                    <a:pt x="0" y="1258697"/>
                  </a:moveTo>
                  <a:lnTo>
                    <a:pt x="268224" y="125869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2586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260104" y="1721613"/>
              <a:ext cx="230772" cy="336113"/>
            </a:xfrm>
            <a:custGeom>
              <a:avLst/>
              <a:gdLst/>
              <a:ahLst/>
              <a:cxnLst/>
              <a:rect l="l" t="t" r="r" b="b"/>
              <a:pathLst>
                <a:path w="269875" h="393064">
                  <a:moveTo>
                    <a:pt x="0" y="393064"/>
                  </a:moveTo>
                  <a:lnTo>
                    <a:pt x="269748" y="393064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930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662788" y="1721613"/>
              <a:ext cx="229686" cy="1397121"/>
            </a:xfrm>
            <a:custGeom>
              <a:avLst/>
              <a:gdLst/>
              <a:ahLst/>
              <a:cxnLst/>
              <a:rect l="l" t="t" r="r" b="b"/>
              <a:pathLst>
                <a:path w="268604" h="1633854">
                  <a:moveTo>
                    <a:pt x="0" y="1633601"/>
                  </a:moveTo>
                  <a:lnTo>
                    <a:pt x="268224" y="1633601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6336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065472" y="1721614"/>
              <a:ext cx="229686" cy="1278748"/>
            </a:xfrm>
            <a:custGeom>
              <a:avLst/>
              <a:gdLst/>
              <a:ahLst/>
              <a:cxnLst/>
              <a:rect l="l" t="t" r="r" b="b"/>
              <a:pathLst>
                <a:path w="268604" h="1495425">
                  <a:moveTo>
                    <a:pt x="0" y="1494917"/>
                  </a:moveTo>
                  <a:lnTo>
                    <a:pt x="268224" y="149491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49491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466852" y="1721613"/>
              <a:ext cx="230772" cy="1699568"/>
            </a:xfrm>
            <a:custGeom>
              <a:avLst/>
              <a:gdLst/>
              <a:ahLst/>
              <a:cxnLst/>
              <a:rect l="l" t="t" r="r" b="b"/>
              <a:pathLst>
                <a:path w="269875" h="1987550">
                  <a:moveTo>
                    <a:pt x="0" y="1987169"/>
                  </a:moveTo>
                  <a:lnTo>
                    <a:pt x="269748" y="198716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9871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869535" y="1721614"/>
              <a:ext cx="230772" cy="757475"/>
            </a:xfrm>
            <a:custGeom>
              <a:avLst/>
              <a:gdLst/>
              <a:ahLst/>
              <a:cxnLst/>
              <a:rect l="l" t="t" r="r" b="b"/>
              <a:pathLst>
                <a:path w="269875" h="885825">
                  <a:moveTo>
                    <a:pt x="0" y="885317"/>
                  </a:moveTo>
                  <a:lnTo>
                    <a:pt x="269748" y="88531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8853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272219" y="1721614"/>
              <a:ext cx="229686" cy="538106"/>
            </a:xfrm>
            <a:custGeom>
              <a:avLst/>
              <a:gdLst/>
              <a:ahLst/>
              <a:cxnLst/>
              <a:rect l="l" t="t" r="r" b="b"/>
              <a:pathLst>
                <a:path w="268604" h="629285">
                  <a:moveTo>
                    <a:pt x="0" y="629285"/>
                  </a:moveTo>
                  <a:lnTo>
                    <a:pt x="268224" y="629285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6292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674903" y="1721614"/>
              <a:ext cx="229686" cy="1059379"/>
            </a:xfrm>
            <a:custGeom>
              <a:avLst/>
              <a:gdLst/>
              <a:ahLst/>
              <a:cxnLst/>
              <a:rect l="l" t="t" r="r" b="b"/>
              <a:pathLst>
                <a:path w="268604" h="1238885">
                  <a:moveTo>
                    <a:pt x="0" y="1238885"/>
                  </a:moveTo>
                  <a:lnTo>
                    <a:pt x="268224" y="1238885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23888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076283" y="1721614"/>
              <a:ext cx="230772" cy="993134"/>
            </a:xfrm>
            <a:custGeom>
              <a:avLst/>
              <a:gdLst/>
              <a:ahLst/>
              <a:cxnLst/>
              <a:rect l="l" t="t" r="r" b="b"/>
              <a:pathLst>
                <a:path w="269875" h="1161414">
                  <a:moveTo>
                    <a:pt x="0" y="1161161"/>
                  </a:moveTo>
                  <a:lnTo>
                    <a:pt x="269748" y="116116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1611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478966" y="1721613"/>
              <a:ext cx="230772" cy="774308"/>
            </a:xfrm>
            <a:custGeom>
              <a:avLst/>
              <a:gdLst/>
              <a:ahLst/>
              <a:cxnLst/>
              <a:rect l="l" t="t" r="r" b="b"/>
              <a:pathLst>
                <a:path w="269875" h="905510">
                  <a:moveTo>
                    <a:pt x="0" y="905129"/>
                  </a:moveTo>
                  <a:lnTo>
                    <a:pt x="269748" y="90512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9051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881651" y="1721613"/>
              <a:ext cx="229686" cy="1699568"/>
            </a:xfrm>
            <a:custGeom>
              <a:avLst/>
              <a:gdLst/>
              <a:ahLst/>
              <a:cxnLst/>
              <a:rect l="l" t="t" r="r" b="b"/>
              <a:pathLst>
                <a:path w="268604" h="1987550">
                  <a:moveTo>
                    <a:pt x="0" y="1987169"/>
                  </a:moveTo>
                  <a:lnTo>
                    <a:pt x="268224" y="1987169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9871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53168" y="1721613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591470" y="4924077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-188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200516" y="5247881"/>
              <a:ext cx="7978194" cy="6742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124">
                <a:lnSpc>
                  <a:spcPts val="1219"/>
                </a:lnSpc>
                <a:tabLst>
                  <a:tab pos="797650" algn="l"/>
                  <a:tab pos="1202177" algn="l"/>
                  <a:tab pos="1606702" algn="l"/>
                  <a:tab pos="2011229" algn="l"/>
                  <a:tab pos="2416299" algn="l"/>
                  <a:tab pos="2820825" algn="l"/>
                  <a:tab pos="3225352" algn="l"/>
                  <a:tab pos="3630421" algn="l"/>
                  <a:tab pos="4034948" algn="l"/>
                  <a:tab pos="4439474" algn="l"/>
                  <a:tab pos="4844543" algn="l"/>
                  <a:tab pos="5249070" algn="l"/>
                  <a:tab pos="5653596" algn="l"/>
                  <a:tab pos="6058123" algn="l"/>
                  <a:tab pos="6462649" algn="l"/>
                  <a:tab pos="6867719" algn="l"/>
                  <a:tab pos="7272245" algn="l"/>
                  <a:tab pos="767677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endParaRPr lang="fi-FI" sz="941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r>
                <a:rPr sz="941" dirty="0" err="1">
                  <a:latin typeface="Arial"/>
                  <a:cs typeface="Arial"/>
                </a:rPr>
                <a:t>Lähde</a:t>
              </a:r>
              <a:r>
                <a:rPr sz="941" dirty="0">
                  <a:latin typeface="Arial"/>
                  <a:cs typeface="Arial"/>
                </a:rPr>
                <a:t>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993893" y="4284757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150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1396360" y="4705468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1798719" y="3813548"/>
              <a:ext cx="729239" cy="1842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796" spc="-6" baseline="-17857" dirty="0">
                  <a:latin typeface="Arial"/>
                  <a:cs typeface="Arial"/>
                </a:rPr>
                <a:t>-125 </a:t>
              </a:r>
              <a:r>
                <a:rPr sz="1796" spc="57" baseline="-17857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-122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2645244" y="317422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84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3006008" y="4032483"/>
              <a:ext cx="729239" cy="1842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-135 </a:t>
              </a:r>
              <a:r>
                <a:rPr sz="1197" spc="38" dirty="0">
                  <a:latin typeface="Arial"/>
                  <a:cs typeface="Arial"/>
                </a:rPr>
                <a:t> </a:t>
              </a:r>
              <a:r>
                <a:rPr sz="1796" spc="-6" baseline="-11904" dirty="0">
                  <a:latin typeface="Arial"/>
                  <a:cs typeface="Arial"/>
                </a:rPr>
                <a:t>-137</a:t>
              </a:r>
              <a:endParaRPr sz="1796" baseline="-11904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3852317" y="283768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4254674" y="209725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657140" y="315750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83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5059607" y="303967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76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420262" y="3460385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5864432" y="251796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6266788" y="229924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6669255" y="282073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7071721" y="275351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7473862" y="253490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7834517" y="3460385"/>
              <a:ext cx="32688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293825" y="5027571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293825" y="4690807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-180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293825" y="4354369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93825" y="4017930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293825" y="3681383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93825" y="3344945"/>
              <a:ext cx="19493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342042" y="3008181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-80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342042" y="2671743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342042" y="2335195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342042" y="1661993"/>
              <a:ext cx="147694" cy="4540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7104" algn="ctr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9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2131790" y="1072412"/>
              <a:ext cx="4324395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98286" marR="4344" indent="-1287969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Pieksämäellä  2000 - 2018,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Ryhmä 204">
            <a:extLst>
              <a:ext uri="{FF2B5EF4-FFF2-40B4-BE49-F238E27FC236}">
                <a16:creationId xmlns:a16="http://schemas.microsoft.com/office/drawing/2014/main" id="{89A7D396-F771-4792-A95B-B732788701B4}"/>
              </a:ext>
            </a:extLst>
          </p:cNvPr>
          <p:cNvGrpSpPr/>
          <p:nvPr/>
        </p:nvGrpSpPr>
        <p:grpSpPr>
          <a:xfrm>
            <a:off x="683568" y="548680"/>
            <a:ext cx="7564586" cy="4681287"/>
            <a:chOff x="416540" y="1128448"/>
            <a:chExt cx="7564586" cy="4681287"/>
          </a:xfrm>
        </p:grpSpPr>
        <p:sp>
          <p:nvSpPr>
            <p:cNvPr id="2" name="object 2"/>
            <p:cNvSpPr/>
            <p:nvPr/>
          </p:nvSpPr>
          <p:spPr>
            <a:xfrm>
              <a:off x="840553" y="4986521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780147" y="4579385"/>
              <a:ext cx="6200979" cy="0"/>
            </a:xfrm>
            <a:custGeom>
              <a:avLst/>
              <a:gdLst/>
              <a:ahLst/>
              <a:cxnLst/>
              <a:rect l="l" t="t" r="r" b="b"/>
              <a:pathLst>
                <a:path w="7251700">
                  <a:moveTo>
                    <a:pt x="0" y="0"/>
                  </a:moveTo>
                  <a:lnTo>
                    <a:pt x="72511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212" y="4579385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5">
                  <a:moveTo>
                    <a:pt x="0" y="0"/>
                  </a:moveTo>
                  <a:lnTo>
                    <a:pt x="719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0553" y="4579385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9868" y="4171488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59337" y="4171488"/>
              <a:ext cx="4133805" cy="0"/>
            </a:xfrm>
            <a:custGeom>
              <a:avLst/>
              <a:gdLst/>
              <a:ahLst/>
              <a:cxnLst/>
              <a:rect l="l" t="t" r="r" b="b"/>
              <a:pathLst>
                <a:path w="4834255">
                  <a:moveTo>
                    <a:pt x="0" y="0"/>
                  </a:moveTo>
                  <a:lnTo>
                    <a:pt x="48341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82717" y="4171488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0147" y="4171488"/>
              <a:ext cx="1367256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4831" y="4171488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8211" y="4171488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0553" y="4171488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29868" y="3764895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59337" y="3764895"/>
              <a:ext cx="3996971" cy="0"/>
            </a:xfrm>
            <a:custGeom>
              <a:avLst/>
              <a:gdLst/>
              <a:ahLst/>
              <a:cxnLst/>
              <a:rect l="l" t="t" r="r" b="b"/>
              <a:pathLst>
                <a:path w="4674234">
                  <a:moveTo>
                    <a:pt x="0" y="0"/>
                  </a:moveTo>
                  <a:lnTo>
                    <a:pt x="46741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82717" y="3764895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32085" y="3764895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55464" y="3764895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80147" y="3764895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04831" y="3764895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28211" y="3764895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0553" y="3764895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29868" y="3356999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38527" y="3356999"/>
              <a:ext cx="2117672" cy="0"/>
            </a:xfrm>
            <a:custGeom>
              <a:avLst/>
              <a:gdLst/>
              <a:ahLst/>
              <a:cxnLst/>
              <a:rect l="l" t="t" r="r" b="b"/>
              <a:pathLst>
                <a:path w="2476500">
                  <a:moveTo>
                    <a:pt x="0" y="0"/>
                  </a:moveTo>
                  <a:lnTo>
                    <a:pt x="2476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86591" y="3356999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96171" y="3356999"/>
              <a:ext cx="853584" cy="0"/>
            </a:xfrm>
            <a:custGeom>
              <a:avLst/>
              <a:gdLst/>
              <a:ahLst/>
              <a:cxnLst/>
              <a:rect l="l" t="t" r="r" b="b"/>
              <a:pathLst>
                <a:path w="998220">
                  <a:moveTo>
                    <a:pt x="0" y="0"/>
                  </a:moveTo>
                  <a:lnTo>
                    <a:pt x="998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82717" y="3356999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07401" y="3356999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32084" y="3356999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55464" y="3356999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80147" y="3356999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40361" y="3356999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5044" y="3356999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0553" y="3356999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9868" y="2949103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53248" y="29491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41096" y="2949103"/>
              <a:ext cx="375751" cy="0"/>
            </a:xfrm>
            <a:custGeom>
              <a:avLst/>
              <a:gdLst/>
              <a:ahLst/>
              <a:cxnLst/>
              <a:rect l="l" t="t" r="r" b="b"/>
              <a:pathLst>
                <a:path w="439420">
                  <a:moveTo>
                    <a:pt x="0" y="0"/>
                  </a:moveTo>
                  <a:lnTo>
                    <a:pt x="4389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65780" y="2949103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74058" y="2949103"/>
              <a:ext cx="855214" cy="0"/>
            </a:xfrm>
            <a:custGeom>
              <a:avLst/>
              <a:gdLst/>
              <a:ahLst/>
              <a:cxnLst/>
              <a:rect l="l" t="t" r="r" b="b"/>
              <a:pathLst>
                <a:path w="1000125">
                  <a:moveTo>
                    <a:pt x="0" y="0"/>
                  </a:moveTo>
                  <a:lnTo>
                    <a:pt x="999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61907" y="2949103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86591" y="2949103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71488" y="2949103"/>
              <a:ext cx="478377" cy="0"/>
            </a:xfrm>
            <a:custGeom>
              <a:avLst/>
              <a:gdLst/>
              <a:ahLst/>
              <a:cxnLst/>
              <a:rect l="l" t="t" r="r" b="b"/>
              <a:pathLst>
                <a:path w="559435">
                  <a:moveTo>
                    <a:pt x="0" y="0"/>
                  </a:moveTo>
                  <a:lnTo>
                    <a:pt x="559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96171" y="294910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19552" y="29491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44235" y="29491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32084" y="2949103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92299" y="29491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6982" y="294910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40361" y="29491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65044" y="29491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0553" y="2949103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29868" y="2542510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53248" y="254251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77931" y="254251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02615" y="254251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25994" y="254251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50677" y="254251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74057" y="254251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98741" y="254251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23424" y="254251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46804" y="254251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171488" y="2542510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96171" y="254251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19552" y="254251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044235" y="254251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68918" y="254251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92299" y="254251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16982" y="254251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40361" y="254251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65044" y="2542510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40553" y="2542510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40553" y="2134505"/>
              <a:ext cx="7140356" cy="2852341"/>
            </a:xfrm>
            <a:custGeom>
              <a:avLst/>
              <a:gdLst/>
              <a:ahLst/>
              <a:cxnLst/>
              <a:rect l="l" t="t" r="r" b="b"/>
              <a:pathLst>
                <a:path w="8350250" h="3335654">
                  <a:moveTo>
                    <a:pt x="0" y="3335274"/>
                  </a:moveTo>
                  <a:lnTo>
                    <a:pt x="8349996" y="3335274"/>
                  </a:lnTo>
                  <a:lnTo>
                    <a:pt x="8349996" y="0"/>
                  </a:lnTo>
                  <a:lnTo>
                    <a:pt x="0" y="0"/>
                  </a:lnTo>
                  <a:lnTo>
                    <a:pt x="0" y="333527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91377" y="2134505"/>
              <a:ext cx="136834" cy="2524374"/>
            </a:xfrm>
            <a:custGeom>
              <a:avLst/>
              <a:gdLst/>
              <a:ahLst/>
              <a:cxnLst/>
              <a:rect l="l" t="t" r="r" b="b"/>
              <a:pathLst>
                <a:path w="160019" h="2952115">
                  <a:moveTo>
                    <a:pt x="160020" y="0"/>
                  </a:moveTo>
                  <a:lnTo>
                    <a:pt x="0" y="0"/>
                  </a:lnTo>
                  <a:lnTo>
                    <a:pt x="0" y="2952115"/>
                  </a:lnTo>
                  <a:lnTo>
                    <a:pt x="160020" y="295211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67997" y="2134505"/>
              <a:ext cx="136834" cy="2097038"/>
            </a:xfrm>
            <a:custGeom>
              <a:avLst/>
              <a:gdLst/>
              <a:ahLst/>
              <a:cxnLst/>
              <a:rect l="l" t="t" r="r" b="b"/>
              <a:pathLst>
                <a:path w="160019" h="2452370">
                  <a:moveTo>
                    <a:pt x="160020" y="0"/>
                  </a:moveTo>
                  <a:lnTo>
                    <a:pt x="0" y="0"/>
                  </a:lnTo>
                  <a:lnTo>
                    <a:pt x="0" y="2452242"/>
                  </a:lnTo>
                  <a:lnTo>
                    <a:pt x="160020" y="245224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43314" y="2134505"/>
              <a:ext cx="136834" cy="2566184"/>
            </a:xfrm>
            <a:custGeom>
              <a:avLst/>
              <a:gdLst/>
              <a:ahLst/>
              <a:cxnLst/>
              <a:rect l="l" t="t" r="r" b="b"/>
              <a:pathLst>
                <a:path w="160019" h="3001010">
                  <a:moveTo>
                    <a:pt x="160019" y="0"/>
                  </a:moveTo>
                  <a:lnTo>
                    <a:pt x="0" y="0"/>
                  </a:lnTo>
                  <a:lnTo>
                    <a:pt x="0" y="3000882"/>
                  </a:lnTo>
                  <a:lnTo>
                    <a:pt x="160019" y="3000882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018630" y="2134505"/>
              <a:ext cx="136834" cy="1854864"/>
            </a:xfrm>
            <a:custGeom>
              <a:avLst/>
              <a:gdLst/>
              <a:ahLst/>
              <a:cxnLst/>
              <a:rect l="l" t="t" r="r" b="b"/>
              <a:pathLst>
                <a:path w="160019" h="2169160">
                  <a:moveTo>
                    <a:pt x="160019" y="0"/>
                  </a:moveTo>
                  <a:lnTo>
                    <a:pt x="0" y="0"/>
                  </a:lnTo>
                  <a:lnTo>
                    <a:pt x="0" y="2168779"/>
                  </a:lnTo>
                  <a:lnTo>
                    <a:pt x="160019" y="216877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395249" y="2134505"/>
              <a:ext cx="136834" cy="1832601"/>
            </a:xfrm>
            <a:custGeom>
              <a:avLst/>
              <a:gdLst/>
              <a:ahLst/>
              <a:cxnLst/>
              <a:rect l="l" t="t" r="r" b="b"/>
              <a:pathLst>
                <a:path w="160019" h="2143125">
                  <a:moveTo>
                    <a:pt x="160019" y="0"/>
                  </a:moveTo>
                  <a:lnTo>
                    <a:pt x="0" y="0"/>
                  </a:lnTo>
                  <a:lnTo>
                    <a:pt x="0" y="2142871"/>
                  </a:lnTo>
                  <a:lnTo>
                    <a:pt x="160019" y="2142871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70566" y="2134506"/>
              <a:ext cx="136834" cy="1258114"/>
            </a:xfrm>
            <a:custGeom>
              <a:avLst/>
              <a:gdLst/>
              <a:ahLst/>
              <a:cxnLst/>
              <a:rect l="l" t="t" r="r" b="b"/>
              <a:pathLst>
                <a:path w="160020" h="1471295">
                  <a:moveTo>
                    <a:pt x="160020" y="0"/>
                  </a:moveTo>
                  <a:lnTo>
                    <a:pt x="0" y="0"/>
                  </a:lnTo>
                  <a:lnTo>
                    <a:pt x="0" y="1470787"/>
                  </a:lnTo>
                  <a:lnTo>
                    <a:pt x="160020" y="1470787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147186" y="2134505"/>
              <a:ext cx="135748" cy="2064459"/>
            </a:xfrm>
            <a:custGeom>
              <a:avLst/>
              <a:gdLst/>
              <a:ahLst/>
              <a:cxnLst/>
              <a:rect l="l" t="t" r="r" b="b"/>
              <a:pathLst>
                <a:path w="158750" h="2414270">
                  <a:moveTo>
                    <a:pt x="158495" y="0"/>
                  </a:moveTo>
                  <a:lnTo>
                    <a:pt x="0" y="0"/>
                  </a:lnTo>
                  <a:lnTo>
                    <a:pt x="0" y="2414142"/>
                  </a:lnTo>
                  <a:lnTo>
                    <a:pt x="158495" y="2414142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522503" y="2134505"/>
              <a:ext cx="136834" cy="2158397"/>
            </a:xfrm>
            <a:custGeom>
              <a:avLst/>
              <a:gdLst/>
              <a:ahLst/>
              <a:cxnLst/>
              <a:rect l="l" t="t" r="r" b="b"/>
              <a:pathLst>
                <a:path w="160020" h="2524125">
                  <a:moveTo>
                    <a:pt x="160019" y="0"/>
                  </a:moveTo>
                  <a:lnTo>
                    <a:pt x="0" y="0"/>
                  </a:lnTo>
                  <a:lnTo>
                    <a:pt x="0" y="2523871"/>
                  </a:lnTo>
                  <a:lnTo>
                    <a:pt x="160019" y="2523871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97820" y="2134505"/>
              <a:ext cx="136834" cy="988247"/>
            </a:xfrm>
            <a:custGeom>
              <a:avLst/>
              <a:gdLst/>
              <a:ahLst/>
              <a:cxnLst/>
              <a:rect l="l" t="t" r="r" b="b"/>
              <a:pathLst>
                <a:path w="160020" h="1155700">
                  <a:moveTo>
                    <a:pt x="160019" y="0"/>
                  </a:moveTo>
                  <a:lnTo>
                    <a:pt x="0" y="0"/>
                  </a:lnTo>
                  <a:lnTo>
                    <a:pt x="0" y="1155318"/>
                  </a:lnTo>
                  <a:lnTo>
                    <a:pt x="160019" y="115531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274440" y="2134505"/>
              <a:ext cx="136834" cy="304076"/>
            </a:xfrm>
            <a:custGeom>
              <a:avLst/>
              <a:gdLst/>
              <a:ahLst/>
              <a:cxnLst/>
              <a:rect l="l" t="t" r="r" b="b"/>
              <a:pathLst>
                <a:path w="160020" h="355600">
                  <a:moveTo>
                    <a:pt x="160019" y="0"/>
                  </a:moveTo>
                  <a:lnTo>
                    <a:pt x="0" y="0"/>
                  </a:lnTo>
                  <a:lnTo>
                    <a:pt x="0" y="355218"/>
                  </a:lnTo>
                  <a:lnTo>
                    <a:pt x="160019" y="35521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49757" y="2134505"/>
              <a:ext cx="136834" cy="1274947"/>
            </a:xfrm>
            <a:custGeom>
              <a:avLst/>
              <a:gdLst/>
              <a:ahLst/>
              <a:cxnLst/>
              <a:rect l="l" t="t" r="r" b="b"/>
              <a:pathLst>
                <a:path w="160020" h="1490979">
                  <a:moveTo>
                    <a:pt x="160019" y="0"/>
                  </a:moveTo>
                  <a:lnTo>
                    <a:pt x="0" y="0"/>
                  </a:lnTo>
                  <a:lnTo>
                    <a:pt x="0" y="1490599"/>
                  </a:lnTo>
                  <a:lnTo>
                    <a:pt x="160019" y="149059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25073" y="2134505"/>
              <a:ext cx="136834" cy="1177209"/>
            </a:xfrm>
            <a:custGeom>
              <a:avLst/>
              <a:gdLst/>
              <a:ahLst/>
              <a:cxnLst/>
              <a:rect l="l" t="t" r="r" b="b"/>
              <a:pathLst>
                <a:path w="160020" h="1376679">
                  <a:moveTo>
                    <a:pt x="160019" y="0"/>
                  </a:moveTo>
                  <a:lnTo>
                    <a:pt x="0" y="0"/>
                  </a:lnTo>
                  <a:lnTo>
                    <a:pt x="0" y="1376299"/>
                  </a:lnTo>
                  <a:lnTo>
                    <a:pt x="160019" y="137629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401692" y="2134505"/>
              <a:ext cx="136834" cy="1607259"/>
            </a:xfrm>
            <a:custGeom>
              <a:avLst/>
              <a:gdLst/>
              <a:ahLst/>
              <a:cxnLst/>
              <a:rect l="l" t="t" r="r" b="b"/>
              <a:pathLst>
                <a:path w="160020" h="1879600">
                  <a:moveTo>
                    <a:pt x="160020" y="0"/>
                  </a:moveTo>
                  <a:lnTo>
                    <a:pt x="0" y="0"/>
                  </a:lnTo>
                  <a:lnTo>
                    <a:pt x="0" y="1879218"/>
                  </a:lnTo>
                  <a:lnTo>
                    <a:pt x="160020" y="187921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777010" y="2134505"/>
              <a:ext cx="136834" cy="722181"/>
            </a:xfrm>
            <a:custGeom>
              <a:avLst/>
              <a:gdLst/>
              <a:ahLst/>
              <a:cxnLst/>
              <a:rect l="l" t="t" r="r" b="b"/>
              <a:pathLst>
                <a:path w="160020" h="844550">
                  <a:moveTo>
                    <a:pt x="160019" y="0"/>
                  </a:moveTo>
                  <a:lnTo>
                    <a:pt x="0" y="0"/>
                  </a:lnTo>
                  <a:lnTo>
                    <a:pt x="0" y="844422"/>
                  </a:lnTo>
                  <a:lnTo>
                    <a:pt x="160019" y="844422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152327" y="2134506"/>
              <a:ext cx="136834" cy="509870"/>
            </a:xfrm>
            <a:custGeom>
              <a:avLst/>
              <a:gdLst/>
              <a:ahLst/>
              <a:cxnLst/>
              <a:rect l="l" t="t" r="r" b="b"/>
              <a:pathLst>
                <a:path w="160020" h="596264">
                  <a:moveTo>
                    <a:pt x="160020" y="0"/>
                  </a:moveTo>
                  <a:lnTo>
                    <a:pt x="0" y="0"/>
                  </a:lnTo>
                  <a:lnTo>
                    <a:pt x="0" y="596010"/>
                  </a:lnTo>
                  <a:lnTo>
                    <a:pt x="160020" y="59601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528946" y="2134505"/>
              <a:ext cx="136834" cy="1028429"/>
            </a:xfrm>
            <a:custGeom>
              <a:avLst/>
              <a:gdLst/>
              <a:ahLst/>
              <a:cxnLst/>
              <a:rect l="l" t="t" r="r" b="b"/>
              <a:pathLst>
                <a:path w="160020" h="1202689">
                  <a:moveTo>
                    <a:pt x="160019" y="0"/>
                  </a:moveTo>
                  <a:lnTo>
                    <a:pt x="0" y="0"/>
                  </a:lnTo>
                  <a:lnTo>
                    <a:pt x="0" y="1202563"/>
                  </a:lnTo>
                  <a:lnTo>
                    <a:pt x="160019" y="1202563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904263" y="2134505"/>
              <a:ext cx="136834" cy="977930"/>
            </a:xfrm>
            <a:custGeom>
              <a:avLst/>
              <a:gdLst/>
              <a:ahLst/>
              <a:cxnLst/>
              <a:rect l="l" t="t" r="r" b="b"/>
              <a:pathLst>
                <a:path w="160020" h="1143635">
                  <a:moveTo>
                    <a:pt x="160020" y="0"/>
                  </a:moveTo>
                  <a:lnTo>
                    <a:pt x="0" y="0"/>
                  </a:lnTo>
                  <a:lnTo>
                    <a:pt x="0" y="1143127"/>
                  </a:lnTo>
                  <a:lnTo>
                    <a:pt x="160020" y="1143127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280883" y="2134505"/>
              <a:ext cx="135748" cy="770507"/>
            </a:xfrm>
            <a:custGeom>
              <a:avLst/>
              <a:gdLst/>
              <a:ahLst/>
              <a:cxnLst/>
              <a:rect l="l" t="t" r="r" b="b"/>
              <a:pathLst>
                <a:path w="158750" h="901064">
                  <a:moveTo>
                    <a:pt x="158495" y="0"/>
                  </a:moveTo>
                  <a:lnTo>
                    <a:pt x="0" y="0"/>
                  </a:lnTo>
                  <a:lnTo>
                    <a:pt x="0" y="900810"/>
                  </a:lnTo>
                  <a:lnTo>
                    <a:pt x="158495" y="900810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656200" y="2134505"/>
              <a:ext cx="136834" cy="1772872"/>
            </a:xfrm>
            <a:custGeom>
              <a:avLst/>
              <a:gdLst/>
              <a:ahLst/>
              <a:cxnLst/>
              <a:rect l="l" t="t" r="r" b="b"/>
              <a:pathLst>
                <a:path w="160020" h="2073275">
                  <a:moveTo>
                    <a:pt x="160020" y="0"/>
                  </a:moveTo>
                  <a:lnTo>
                    <a:pt x="0" y="0"/>
                  </a:lnTo>
                  <a:lnTo>
                    <a:pt x="0" y="2072766"/>
                  </a:lnTo>
                  <a:lnTo>
                    <a:pt x="160020" y="207276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91377" y="2134505"/>
              <a:ext cx="136834" cy="2524374"/>
            </a:xfrm>
            <a:custGeom>
              <a:avLst/>
              <a:gdLst/>
              <a:ahLst/>
              <a:cxnLst/>
              <a:rect l="l" t="t" r="r" b="b"/>
              <a:pathLst>
                <a:path w="160019" h="2952115">
                  <a:moveTo>
                    <a:pt x="0" y="2952115"/>
                  </a:moveTo>
                  <a:lnTo>
                    <a:pt x="160020" y="2952115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9521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67997" y="2134505"/>
              <a:ext cx="136834" cy="2097038"/>
            </a:xfrm>
            <a:custGeom>
              <a:avLst/>
              <a:gdLst/>
              <a:ahLst/>
              <a:cxnLst/>
              <a:rect l="l" t="t" r="r" b="b"/>
              <a:pathLst>
                <a:path w="160019" h="2452370">
                  <a:moveTo>
                    <a:pt x="0" y="2452242"/>
                  </a:moveTo>
                  <a:lnTo>
                    <a:pt x="160020" y="245224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45224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643314" y="2134505"/>
              <a:ext cx="136834" cy="2566184"/>
            </a:xfrm>
            <a:custGeom>
              <a:avLst/>
              <a:gdLst/>
              <a:ahLst/>
              <a:cxnLst/>
              <a:rect l="l" t="t" r="r" b="b"/>
              <a:pathLst>
                <a:path w="160019" h="3001010">
                  <a:moveTo>
                    <a:pt x="0" y="3000882"/>
                  </a:moveTo>
                  <a:lnTo>
                    <a:pt x="160019" y="3000882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30008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018630" y="2134505"/>
              <a:ext cx="136834" cy="1854864"/>
            </a:xfrm>
            <a:custGeom>
              <a:avLst/>
              <a:gdLst/>
              <a:ahLst/>
              <a:cxnLst/>
              <a:rect l="l" t="t" r="r" b="b"/>
              <a:pathLst>
                <a:path w="160019" h="2169160">
                  <a:moveTo>
                    <a:pt x="0" y="2168779"/>
                  </a:moveTo>
                  <a:lnTo>
                    <a:pt x="160019" y="2168779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21687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95249" y="2134505"/>
              <a:ext cx="136834" cy="1832601"/>
            </a:xfrm>
            <a:custGeom>
              <a:avLst/>
              <a:gdLst/>
              <a:ahLst/>
              <a:cxnLst/>
              <a:rect l="l" t="t" r="r" b="b"/>
              <a:pathLst>
                <a:path w="160019" h="2143125">
                  <a:moveTo>
                    <a:pt x="0" y="2142871"/>
                  </a:moveTo>
                  <a:lnTo>
                    <a:pt x="160019" y="2142871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21428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770566" y="2134506"/>
              <a:ext cx="136834" cy="1258114"/>
            </a:xfrm>
            <a:custGeom>
              <a:avLst/>
              <a:gdLst/>
              <a:ahLst/>
              <a:cxnLst/>
              <a:rect l="l" t="t" r="r" b="b"/>
              <a:pathLst>
                <a:path w="160020" h="1471295">
                  <a:moveTo>
                    <a:pt x="0" y="1470787"/>
                  </a:moveTo>
                  <a:lnTo>
                    <a:pt x="160020" y="1470787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4707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147186" y="2134505"/>
              <a:ext cx="135748" cy="2064459"/>
            </a:xfrm>
            <a:custGeom>
              <a:avLst/>
              <a:gdLst/>
              <a:ahLst/>
              <a:cxnLst/>
              <a:rect l="l" t="t" r="r" b="b"/>
              <a:pathLst>
                <a:path w="158750" h="2414270">
                  <a:moveTo>
                    <a:pt x="0" y="2414142"/>
                  </a:moveTo>
                  <a:lnTo>
                    <a:pt x="158495" y="2414142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241414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522503" y="2134505"/>
              <a:ext cx="136834" cy="2158397"/>
            </a:xfrm>
            <a:custGeom>
              <a:avLst/>
              <a:gdLst/>
              <a:ahLst/>
              <a:cxnLst/>
              <a:rect l="l" t="t" r="r" b="b"/>
              <a:pathLst>
                <a:path w="160020" h="2524125">
                  <a:moveTo>
                    <a:pt x="0" y="2523871"/>
                  </a:moveTo>
                  <a:lnTo>
                    <a:pt x="160019" y="2523871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252387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897820" y="2134505"/>
              <a:ext cx="136834" cy="988247"/>
            </a:xfrm>
            <a:custGeom>
              <a:avLst/>
              <a:gdLst/>
              <a:ahLst/>
              <a:cxnLst/>
              <a:rect l="l" t="t" r="r" b="b"/>
              <a:pathLst>
                <a:path w="160020" h="1155700">
                  <a:moveTo>
                    <a:pt x="0" y="1155318"/>
                  </a:moveTo>
                  <a:lnTo>
                    <a:pt x="160019" y="115531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1553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274440" y="2134505"/>
              <a:ext cx="136834" cy="304076"/>
            </a:xfrm>
            <a:custGeom>
              <a:avLst/>
              <a:gdLst/>
              <a:ahLst/>
              <a:cxnLst/>
              <a:rect l="l" t="t" r="r" b="b"/>
              <a:pathLst>
                <a:path w="160020" h="355600">
                  <a:moveTo>
                    <a:pt x="0" y="355218"/>
                  </a:moveTo>
                  <a:lnTo>
                    <a:pt x="160019" y="35521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3552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649757" y="2134505"/>
              <a:ext cx="136834" cy="1274947"/>
            </a:xfrm>
            <a:custGeom>
              <a:avLst/>
              <a:gdLst/>
              <a:ahLst/>
              <a:cxnLst/>
              <a:rect l="l" t="t" r="r" b="b"/>
              <a:pathLst>
                <a:path w="160020" h="1490979">
                  <a:moveTo>
                    <a:pt x="0" y="1490599"/>
                  </a:moveTo>
                  <a:lnTo>
                    <a:pt x="160019" y="1490599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4905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025073" y="2134505"/>
              <a:ext cx="136834" cy="1177209"/>
            </a:xfrm>
            <a:custGeom>
              <a:avLst/>
              <a:gdLst/>
              <a:ahLst/>
              <a:cxnLst/>
              <a:rect l="l" t="t" r="r" b="b"/>
              <a:pathLst>
                <a:path w="160020" h="1376679">
                  <a:moveTo>
                    <a:pt x="0" y="1376299"/>
                  </a:moveTo>
                  <a:lnTo>
                    <a:pt x="160019" y="1376299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3762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01692" y="2134505"/>
              <a:ext cx="136834" cy="1607259"/>
            </a:xfrm>
            <a:custGeom>
              <a:avLst/>
              <a:gdLst/>
              <a:ahLst/>
              <a:cxnLst/>
              <a:rect l="l" t="t" r="r" b="b"/>
              <a:pathLst>
                <a:path w="160020" h="1879600">
                  <a:moveTo>
                    <a:pt x="0" y="1879218"/>
                  </a:moveTo>
                  <a:lnTo>
                    <a:pt x="160020" y="187921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8792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777010" y="2134505"/>
              <a:ext cx="136834" cy="722181"/>
            </a:xfrm>
            <a:custGeom>
              <a:avLst/>
              <a:gdLst/>
              <a:ahLst/>
              <a:cxnLst/>
              <a:rect l="l" t="t" r="r" b="b"/>
              <a:pathLst>
                <a:path w="160020" h="844550">
                  <a:moveTo>
                    <a:pt x="0" y="844422"/>
                  </a:moveTo>
                  <a:lnTo>
                    <a:pt x="160019" y="844422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84442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152327" y="2134506"/>
              <a:ext cx="136834" cy="509870"/>
            </a:xfrm>
            <a:custGeom>
              <a:avLst/>
              <a:gdLst/>
              <a:ahLst/>
              <a:cxnLst/>
              <a:rect l="l" t="t" r="r" b="b"/>
              <a:pathLst>
                <a:path w="160020" h="596264">
                  <a:moveTo>
                    <a:pt x="0" y="596010"/>
                  </a:moveTo>
                  <a:lnTo>
                    <a:pt x="160020" y="596010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9601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528946" y="2134505"/>
              <a:ext cx="136834" cy="1028429"/>
            </a:xfrm>
            <a:custGeom>
              <a:avLst/>
              <a:gdLst/>
              <a:ahLst/>
              <a:cxnLst/>
              <a:rect l="l" t="t" r="r" b="b"/>
              <a:pathLst>
                <a:path w="160020" h="1202689">
                  <a:moveTo>
                    <a:pt x="0" y="1202563"/>
                  </a:moveTo>
                  <a:lnTo>
                    <a:pt x="160019" y="1202563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20256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904263" y="2134505"/>
              <a:ext cx="136834" cy="977930"/>
            </a:xfrm>
            <a:custGeom>
              <a:avLst/>
              <a:gdLst/>
              <a:ahLst/>
              <a:cxnLst/>
              <a:rect l="l" t="t" r="r" b="b"/>
              <a:pathLst>
                <a:path w="160020" h="1143635">
                  <a:moveTo>
                    <a:pt x="0" y="1143127"/>
                  </a:moveTo>
                  <a:lnTo>
                    <a:pt x="160020" y="1143127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1431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280883" y="2134505"/>
              <a:ext cx="135748" cy="770507"/>
            </a:xfrm>
            <a:custGeom>
              <a:avLst/>
              <a:gdLst/>
              <a:ahLst/>
              <a:cxnLst/>
              <a:rect l="l" t="t" r="r" b="b"/>
              <a:pathLst>
                <a:path w="158750" h="901064">
                  <a:moveTo>
                    <a:pt x="0" y="900810"/>
                  </a:moveTo>
                  <a:lnTo>
                    <a:pt x="158495" y="900810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90081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656200" y="2134505"/>
              <a:ext cx="136834" cy="1772872"/>
            </a:xfrm>
            <a:custGeom>
              <a:avLst/>
              <a:gdLst/>
              <a:ahLst/>
              <a:cxnLst/>
              <a:rect l="l" t="t" r="r" b="b"/>
              <a:pathLst>
                <a:path w="160020" h="2073275">
                  <a:moveTo>
                    <a:pt x="0" y="2072766"/>
                  </a:moveTo>
                  <a:lnTo>
                    <a:pt x="160020" y="207276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07276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28211" y="2134505"/>
              <a:ext cx="136834" cy="1552416"/>
            </a:xfrm>
            <a:custGeom>
              <a:avLst/>
              <a:gdLst/>
              <a:ahLst/>
              <a:cxnLst/>
              <a:rect l="l" t="t" r="r" b="b"/>
              <a:pathLst>
                <a:path w="160019" h="1815464">
                  <a:moveTo>
                    <a:pt x="160019" y="0"/>
                  </a:moveTo>
                  <a:lnTo>
                    <a:pt x="0" y="0"/>
                  </a:lnTo>
                  <a:lnTo>
                    <a:pt x="0" y="1815210"/>
                  </a:lnTo>
                  <a:lnTo>
                    <a:pt x="160019" y="1815210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04831" y="2134505"/>
              <a:ext cx="135748" cy="1346622"/>
            </a:xfrm>
            <a:custGeom>
              <a:avLst/>
              <a:gdLst/>
              <a:ahLst/>
              <a:cxnLst/>
              <a:rect l="l" t="t" r="r" b="b"/>
              <a:pathLst>
                <a:path w="158750" h="1574800">
                  <a:moveTo>
                    <a:pt x="158495" y="0"/>
                  </a:moveTo>
                  <a:lnTo>
                    <a:pt x="0" y="0"/>
                  </a:lnTo>
                  <a:lnTo>
                    <a:pt x="0" y="1574418"/>
                  </a:lnTo>
                  <a:lnTo>
                    <a:pt x="158495" y="1574418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80147" y="2134506"/>
              <a:ext cx="136834" cy="1186439"/>
            </a:xfrm>
            <a:custGeom>
              <a:avLst/>
              <a:gdLst/>
              <a:ahLst/>
              <a:cxnLst/>
              <a:rect l="l" t="t" r="r" b="b"/>
              <a:pathLst>
                <a:path w="160019" h="1387475">
                  <a:moveTo>
                    <a:pt x="160020" y="0"/>
                  </a:moveTo>
                  <a:lnTo>
                    <a:pt x="0" y="0"/>
                  </a:lnTo>
                  <a:lnTo>
                    <a:pt x="0" y="1386966"/>
                  </a:lnTo>
                  <a:lnTo>
                    <a:pt x="160020" y="138696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155464" y="2134505"/>
              <a:ext cx="136834" cy="969785"/>
            </a:xfrm>
            <a:custGeom>
              <a:avLst/>
              <a:gdLst/>
              <a:ahLst/>
              <a:cxnLst/>
              <a:rect l="l" t="t" r="r" b="b"/>
              <a:pathLst>
                <a:path w="160019" h="1134110">
                  <a:moveTo>
                    <a:pt x="160020" y="0"/>
                  </a:moveTo>
                  <a:lnTo>
                    <a:pt x="0" y="0"/>
                  </a:lnTo>
                  <a:lnTo>
                    <a:pt x="0" y="1133982"/>
                  </a:lnTo>
                  <a:lnTo>
                    <a:pt x="160020" y="113398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32084" y="2134506"/>
              <a:ext cx="136834" cy="821548"/>
            </a:xfrm>
            <a:custGeom>
              <a:avLst/>
              <a:gdLst/>
              <a:ahLst/>
              <a:cxnLst/>
              <a:rect l="l" t="t" r="r" b="b"/>
              <a:pathLst>
                <a:path w="160019" h="960755">
                  <a:moveTo>
                    <a:pt x="160019" y="0"/>
                  </a:moveTo>
                  <a:lnTo>
                    <a:pt x="0" y="0"/>
                  </a:lnTo>
                  <a:lnTo>
                    <a:pt x="0" y="960246"/>
                  </a:lnTo>
                  <a:lnTo>
                    <a:pt x="160019" y="96024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907401" y="2134506"/>
              <a:ext cx="136834" cy="880191"/>
            </a:xfrm>
            <a:custGeom>
              <a:avLst/>
              <a:gdLst/>
              <a:ahLst/>
              <a:cxnLst/>
              <a:rect l="l" t="t" r="r" b="b"/>
              <a:pathLst>
                <a:path w="160020" h="1029335">
                  <a:moveTo>
                    <a:pt x="160019" y="0"/>
                  </a:moveTo>
                  <a:lnTo>
                    <a:pt x="0" y="0"/>
                  </a:lnTo>
                  <a:lnTo>
                    <a:pt x="0" y="1028826"/>
                  </a:lnTo>
                  <a:lnTo>
                    <a:pt x="160019" y="102882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282717" y="2134506"/>
              <a:ext cx="136834" cy="1194041"/>
            </a:xfrm>
            <a:custGeom>
              <a:avLst/>
              <a:gdLst/>
              <a:ahLst/>
              <a:cxnLst/>
              <a:rect l="l" t="t" r="r" b="b"/>
              <a:pathLst>
                <a:path w="160020" h="1396364">
                  <a:moveTo>
                    <a:pt x="160020" y="0"/>
                  </a:moveTo>
                  <a:lnTo>
                    <a:pt x="0" y="0"/>
                  </a:lnTo>
                  <a:lnTo>
                    <a:pt x="0" y="1396110"/>
                  </a:lnTo>
                  <a:lnTo>
                    <a:pt x="160020" y="139611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659337" y="2134505"/>
              <a:ext cx="136834" cy="1552416"/>
            </a:xfrm>
            <a:custGeom>
              <a:avLst/>
              <a:gdLst/>
              <a:ahLst/>
              <a:cxnLst/>
              <a:rect l="l" t="t" r="r" b="b"/>
              <a:pathLst>
                <a:path w="160020" h="1815464">
                  <a:moveTo>
                    <a:pt x="160020" y="0"/>
                  </a:moveTo>
                  <a:lnTo>
                    <a:pt x="0" y="0"/>
                  </a:lnTo>
                  <a:lnTo>
                    <a:pt x="0" y="1815210"/>
                  </a:lnTo>
                  <a:lnTo>
                    <a:pt x="160020" y="181521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034653" y="2134506"/>
              <a:ext cx="136834" cy="1109334"/>
            </a:xfrm>
            <a:custGeom>
              <a:avLst/>
              <a:gdLst/>
              <a:ahLst/>
              <a:cxnLst/>
              <a:rect l="l" t="t" r="r" b="b"/>
              <a:pathLst>
                <a:path w="160020" h="1297304">
                  <a:moveTo>
                    <a:pt x="160020" y="0"/>
                  </a:moveTo>
                  <a:lnTo>
                    <a:pt x="0" y="0"/>
                  </a:lnTo>
                  <a:lnTo>
                    <a:pt x="0" y="1297051"/>
                  </a:lnTo>
                  <a:lnTo>
                    <a:pt x="160020" y="1297051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11274" y="2134505"/>
              <a:ext cx="135748" cy="598378"/>
            </a:xfrm>
            <a:custGeom>
              <a:avLst/>
              <a:gdLst/>
              <a:ahLst/>
              <a:cxnLst/>
              <a:rect l="l" t="t" r="r" b="b"/>
              <a:pathLst>
                <a:path w="158750" h="699769">
                  <a:moveTo>
                    <a:pt x="158496" y="0"/>
                  </a:moveTo>
                  <a:lnTo>
                    <a:pt x="0" y="0"/>
                  </a:lnTo>
                  <a:lnTo>
                    <a:pt x="0" y="699642"/>
                  </a:lnTo>
                  <a:lnTo>
                    <a:pt x="158496" y="699642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786591" y="2134505"/>
              <a:ext cx="136834" cy="489237"/>
            </a:xfrm>
            <a:custGeom>
              <a:avLst/>
              <a:gdLst/>
              <a:ahLst/>
              <a:cxnLst/>
              <a:rect l="l" t="t" r="r" b="b"/>
              <a:pathLst>
                <a:path w="160020" h="572135">
                  <a:moveTo>
                    <a:pt x="160020" y="0"/>
                  </a:moveTo>
                  <a:lnTo>
                    <a:pt x="0" y="0"/>
                  </a:lnTo>
                  <a:lnTo>
                    <a:pt x="0" y="571626"/>
                  </a:lnTo>
                  <a:lnTo>
                    <a:pt x="160020" y="57162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161908" y="2134506"/>
              <a:ext cx="136834" cy="517472"/>
            </a:xfrm>
            <a:custGeom>
              <a:avLst/>
              <a:gdLst/>
              <a:ahLst/>
              <a:cxnLst/>
              <a:rect l="l" t="t" r="r" b="b"/>
              <a:pathLst>
                <a:path w="160020" h="605155">
                  <a:moveTo>
                    <a:pt x="160020" y="0"/>
                  </a:moveTo>
                  <a:lnTo>
                    <a:pt x="0" y="0"/>
                  </a:lnTo>
                  <a:lnTo>
                    <a:pt x="0" y="605154"/>
                  </a:lnTo>
                  <a:lnTo>
                    <a:pt x="160020" y="60515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538527" y="2134505"/>
              <a:ext cx="135748" cy="845983"/>
            </a:xfrm>
            <a:custGeom>
              <a:avLst/>
              <a:gdLst/>
              <a:ahLst/>
              <a:cxnLst/>
              <a:rect l="l" t="t" r="r" b="b"/>
              <a:pathLst>
                <a:path w="158750" h="989329">
                  <a:moveTo>
                    <a:pt x="158496" y="0"/>
                  </a:moveTo>
                  <a:lnTo>
                    <a:pt x="0" y="0"/>
                  </a:lnTo>
                  <a:lnTo>
                    <a:pt x="0" y="989202"/>
                  </a:lnTo>
                  <a:lnTo>
                    <a:pt x="158496" y="989202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913843" y="2134505"/>
              <a:ext cx="136834" cy="476205"/>
            </a:xfrm>
            <a:custGeom>
              <a:avLst/>
              <a:gdLst/>
              <a:ahLst/>
              <a:cxnLst/>
              <a:rect l="l" t="t" r="r" b="b"/>
              <a:pathLst>
                <a:path w="160020" h="556894">
                  <a:moveTo>
                    <a:pt x="160020" y="0"/>
                  </a:moveTo>
                  <a:lnTo>
                    <a:pt x="0" y="0"/>
                  </a:lnTo>
                  <a:lnTo>
                    <a:pt x="0" y="556387"/>
                  </a:lnTo>
                  <a:lnTo>
                    <a:pt x="160020" y="556387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289160" y="2134505"/>
              <a:ext cx="136834" cy="535934"/>
            </a:xfrm>
            <a:custGeom>
              <a:avLst/>
              <a:gdLst/>
              <a:ahLst/>
              <a:cxnLst/>
              <a:rect l="l" t="t" r="r" b="b"/>
              <a:pathLst>
                <a:path w="160020" h="626744">
                  <a:moveTo>
                    <a:pt x="160020" y="0"/>
                  </a:moveTo>
                  <a:lnTo>
                    <a:pt x="0" y="0"/>
                  </a:lnTo>
                  <a:lnTo>
                    <a:pt x="0" y="626490"/>
                  </a:lnTo>
                  <a:lnTo>
                    <a:pt x="160020" y="62649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665780" y="2134505"/>
              <a:ext cx="136834" cy="600007"/>
            </a:xfrm>
            <a:custGeom>
              <a:avLst/>
              <a:gdLst/>
              <a:ahLst/>
              <a:cxnLst/>
              <a:rect l="l" t="t" r="r" b="b"/>
              <a:pathLst>
                <a:path w="160020" h="701675">
                  <a:moveTo>
                    <a:pt x="160020" y="0"/>
                  </a:moveTo>
                  <a:lnTo>
                    <a:pt x="0" y="0"/>
                  </a:lnTo>
                  <a:lnTo>
                    <a:pt x="0" y="701166"/>
                  </a:lnTo>
                  <a:lnTo>
                    <a:pt x="160020" y="70116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41096" y="2134506"/>
              <a:ext cx="136834" cy="745529"/>
            </a:xfrm>
            <a:custGeom>
              <a:avLst/>
              <a:gdLst/>
              <a:ahLst/>
              <a:cxnLst/>
              <a:rect l="l" t="t" r="r" b="b"/>
              <a:pathLst>
                <a:path w="160020" h="871855">
                  <a:moveTo>
                    <a:pt x="160020" y="0"/>
                  </a:moveTo>
                  <a:lnTo>
                    <a:pt x="0" y="0"/>
                  </a:lnTo>
                  <a:lnTo>
                    <a:pt x="0" y="871854"/>
                  </a:lnTo>
                  <a:lnTo>
                    <a:pt x="160020" y="87185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16413" y="2134505"/>
              <a:ext cx="136834" cy="992048"/>
            </a:xfrm>
            <a:custGeom>
              <a:avLst/>
              <a:gdLst/>
              <a:ahLst/>
              <a:cxnLst/>
              <a:rect l="l" t="t" r="r" b="b"/>
              <a:pathLst>
                <a:path w="160020" h="1160145">
                  <a:moveTo>
                    <a:pt x="160020" y="0"/>
                  </a:moveTo>
                  <a:lnTo>
                    <a:pt x="0" y="0"/>
                  </a:lnTo>
                  <a:lnTo>
                    <a:pt x="0" y="1159890"/>
                  </a:lnTo>
                  <a:lnTo>
                    <a:pt x="160020" y="115989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793033" y="2134505"/>
              <a:ext cx="136834" cy="2214325"/>
            </a:xfrm>
            <a:custGeom>
              <a:avLst/>
              <a:gdLst/>
              <a:ahLst/>
              <a:cxnLst/>
              <a:rect l="l" t="t" r="r" b="b"/>
              <a:pathLst>
                <a:path w="160020" h="2589529">
                  <a:moveTo>
                    <a:pt x="160020" y="0"/>
                  </a:moveTo>
                  <a:lnTo>
                    <a:pt x="0" y="0"/>
                  </a:lnTo>
                  <a:lnTo>
                    <a:pt x="0" y="2589403"/>
                  </a:lnTo>
                  <a:lnTo>
                    <a:pt x="160020" y="2589403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28211" y="2134505"/>
              <a:ext cx="136834" cy="1552416"/>
            </a:xfrm>
            <a:custGeom>
              <a:avLst/>
              <a:gdLst/>
              <a:ahLst/>
              <a:cxnLst/>
              <a:rect l="l" t="t" r="r" b="b"/>
              <a:pathLst>
                <a:path w="160019" h="1815464">
                  <a:moveTo>
                    <a:pt x="0" y="1815210"/>
                  </a:moveTo>
                  <a:lnTo>
                    <a:pt x="160019" y="1815210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81521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04831" y="2134505"/>
              <a:ext cx="135748" cy="1346622"/>
            </a:xfrm>
            <a:custGeom>
              <a:avLst/>
              <a:gdLst/>
              <a:ahLst/>
              <a:cxnLst/>
              <a:rect l="l" t="t" r="r" b="b"/>
              <a:pathLst>
                <a:path w="158750" h="1574800">
                  <a:moveTo>
                    <a:pt x="0" y="1574418"/>
                  </a:moveTo>
                  <a:lnTo>
                    <a:pt x="158495" y="1574418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15744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80147" y="2134506"/>
              <a:ext cx="136834" cy="1186439"/>
            </a:xfrm>
            <a:custGeom>
              <a:avLst/>
              <a:gdLst/>
              <a:ahLst/>
              <a:cxnLst/>
              <a:rect l="l" t="t" r="r" b="b"/>
              <a:pathLst>
                <a:path w="160019" h="1387475">
                  <a:moveTo>
                    <a:pt x="0" y="1386966"/>
                  </a:moveTo>
                  <a:lnTo>
                    <a:pt x="160020" y="138696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38696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155464" y="2134505"/>
              <a:ext cx="136834" cy="969785"/>
            </a:xfrm>
            <a:custGeom>
              <a:avLst/>
              <a:gdLst/>
              <a:ahLst/>
              <a:cxnLst/>
              <a:rect l="l" t="t" r="r" b="b"/>
              <a:pathLst>
                <a:path w="160019" h="1134110">
                  <a:moveTo>
                    <a:pt x="0" y="1133982"/>
                  </a:moveTo>
                  <a:lnTo>
                    <a:pt x="160020" y="113398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1339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532084" y="2134506"/>
              <a:ext cx="136834" cy="821548"/>
            </a:xfrm>
            <a:custGeom>
              <a:avLst/>
              <a:gdLst/>
              <a:ahLst/>
              <a:cxnLst/>
              <a:rect l="l" t="t" r="r" b="b"/>
              <a:pathLst>
                <a:path w="160019" h="960755">
                  <a:moveTo>
                    <a:pt x="0" y="960246"/>
                  </a:moveTo>
                  <a:lnTo>
                    <a:pt x="160019" y="96024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96024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907401" y="2134506"/>
              <a:ext cx="136834" cy="880191"/>
            </a:xfrm>
            <a:custGeom>
              <a:avLst/>
              <a:gdLst/>
              <a:ahLst/>
              <a:cxnLst/>
              <a:rect l="l" t="t" r="r" b="b"/>
              <a:pathLst>
                <a:path w="160020" h="1029335">
                  <a:moveTo>
                    <a:pt x="0" y="1028826"/>
                  </a:moveTo>
                  <a:lnTo>
                    <a:pt x="160019" y="102882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02882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282717" y="2134506"/>
              <a:ext cx="136834" cy="1194041"/>
            </a:xfrm>
            <a:custGeom>
              <a:avLst/>
              <a:gdLst/>
              <a:ahLst/>
              <a:cxnLst/>
              <a:rect l="l" t="t" r="r" b="b"/>
              <a:pathLst>
                <a:path w="160020" h="1396364">
                  <a:moveTo>
                    <a:pt x="0" y="1396110"/>
                  </a:moveTo>
                  <a:lnTo>
                    <a:pt x="160020" y="1396110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39611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659337" y="2134505"/>
              <a:ext cx="136834" cy="1552416"/>
            </a:xfrm>
            <a:custGeom>
              <a:avLst/>
              <a:gdLst/>
              <a:ahLst/>
              <a:cxnLst/>
              <a:rect l="l" t="t" r="r" b="b"/>
              <a:pathLst>
                <a:path w="160020" h="1815464">
                  <a:moveTo>
                    <a:pt x="0" y="1815210"/>
                  </a:moveTo>
                  <a:lnTo>
                    <a:pt x="160020" y="1815210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81521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034653" y="2134506"/>
              <a:ext cx="136834" cy="1109334"/>
            </a:xfrm>
            <a:custGeom>
              <a:avLst/>
              <a:gdLst/>
              <a:ahLst/>
              <a:cxnLst/>
              <a:rect l="l" t="t" r="r" b="b"/>
              <a:pathLst>
                <a:path w="160020" h="1297304">
                  <a:moveTo>
                    <a:pt x="0" y="1297051"/>
                  </a:moveTo>
                  <a:lnTo>
                    <a:pt x="160020" y="1297051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2970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11274" y="2134505"/>
              <a:ext cx="135748" cy="598378"/>
            </a:xfrm>
            <a:custGeom>
              <a:avLst/>
              <a:gdLst/>
              <a:ahLst/>
              <a:cxnLst/>
              <a:rect l="l" t="t" r="r" b="b"/>
              <a:pathLst>
                <a:path w="158750" h="699769">
                  <a:moveTo>
                    <a:pt x="0" y="699642"/>
                  </a:moveTo>
                  <a:lnTo>
                    <a:pt x="158496" y="699642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69964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786591" y="2134505"/>
              <a:ext cx="136834" cy="489237"/>
            </a:xfrm>
            <a:custGeom>
              <a:avLst/>
              <a:gdLst/>
              <a:ahLst/>
              <a:cxnLst/>
              <a:rect l="l" t="t" r="r" b="b"/>
              <a:pathLst>
                <a:path w="160020" h="572135">
                  <a:moveTo>
                    <a:pt x="0" y="571626"/>
                  </a:moveTo>
                  <a:lnTo>
                    <a:pt x="160020" y="57162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7162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161908" y="2134506"/>
              <a:ext cx="136834" cy="517472"/>
            </a:xfrm>
            <a:custGeom>
              <a:avLst/>
              <a:gdLst/>
              <a:ahLst/>
              <a:cxnLst/>
              <a:rect l="l" t="t" r="r" b="b"/>
              <a:pathLst>
                <a:path w="160020" h="605155">
                  <a:moveTo>
                    <a:pt x="0" y="605154"/>
                  </a:moveTo>
                  <a:lnTo>
                    <a:pt x="160020" y="60515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60515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538527" y="2134505"/>
              <a:ext cx="135748" cy="845983"/>
            </a:xfrm>
            <a:custGeom>
              <a:avLst/>
              <a:gdLst/>
              <a:ahLst/>
              <a:cxnLst/>
              <a:rect l="l" t="t" r="r" b="b"/>
              <a:pathLst>
                <a:path w="158750" h="989329">
                  <a:moveTo>
                    <a:pt x="0" y="989202"/>
                  </a:moveTo>
                  <a:lnTo>
                    <a:pt x="158496" y="989202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9892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913843" y="2134505"/>
              <a:ext cx="136834" cy="476205"/>
            </a:xfrm>
            <a:custGeom>
              <a:avLst/>
              <a:gdLst/>
              <a:ahLst/>
              <a:cxnLst/>
              <a:rect l="l" t="t" r="r" b="b"/>
              <a:pathLst>
                <a:path w="160020" h="556894">
                  <a:moveTo>
                    <a:pt x="0" y="556387"/>
                  </a:moveTo>
                  <a:lnTo>
                    <a:pt x="160020" y="556387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563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289160" y="2134505"/>
              <a:ext cx="136834" cy="535934"/>
            </a:xfrm>
            <a:custGeom>
              <a:avLst/>
              <a:gdLst/>
              <a:ahLst/>
              <a:cxnLst/>
              <a:rect l="l" t="t" r="r" b="b"/>
              <a:pathLst>
                <a:path w="160020" h="626744">
                  <a:moveTo>
                    <a:pt x="0" y="626490"/>
                  </a:moveTo>
                  <a:lnTo>
                    <a:pt x="160020" y="626490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62649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665780" y="2134505"/>
              <a:ext cx="136834" cy="600007"/>
            </a:xfrm>
            <a:custGeom>
              <a:avLst/>
              <a:gdLst/>
              <a:ahLst/>
              <a:cxnLst/>
              <a:rect l="l" t="t" r="r" b="b"/>
              <a:pathLst>
                <a:path w="160020" h="701675">
                  <a:moveTo>
                    <a:pt x="0" y="701166"/>
                  </a:moveTo>
                  <a:lnTo>
                    <a:pt x="160020" y="70116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70116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041096" y="2134506"/>
              <a:ext cx="136834" cy="745529"/>
            </a:xfrm>
            <a:custGeom>
              <a:avLst/>
              <a:gdLst/>
              <a:ahLst/>
              <a:cxnLst/>
              <a:rect l="l" t="t" r="r" b="b"/>
              <a:pathLst>
                <a:path w="160020" h="871855">
                  <a:moveTo>
                    <a:pt x="0" y="871854"/>
                  </a:moveTo>
                  <a:lnTo>
                    <a:pt x="160020" y="87185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87185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416413" y="2134505"/>
              <a:ext cx="136834" cy="992048"/>
            </a:xfrm>
            <a:custGeom>
              <a:avLst/>
              <a:gdLst/>
              <a:ahLst/>
              <a:cxnLst/>
              <a:rect l="l" t="t" r="r" b="b"/>
              <a:pathLst>
                <a:path w="160020" h="1160145">
                  <a:moveTo>
                    <a:pt x="0" y="1159890"/>
                  </a:moveTo>
                  <a:lnTo>
                    <a:pt x="160020" y="1159890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15989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793033" y="2134505"/>
              <a:ext cx="136834" cy="2214325"/>
            </a:xfrm>
            <a:custGeom>
              <a:avLst/>
              <a:gdLst/>
              <a:ahLst/>
              <a:cxnLst/>
              <a:rect l="l" t="t" r="r" b="b"/>
              <a:pathLst>
                <a:path w="160020" h="2589529">
                  <a:moveTo>
                    <a:pt x="0" y="2589403"/>
                  </a:moveTo>
                  <a:lnTo>
                    <a:pt x="160020" y="2589403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58940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40553" y="2134505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829171" y="4700798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6,2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1205009" y="4273354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5,1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580869" y="4743478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6,3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1956728" y="4031397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2332479" y="4009568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708339" y="3434105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3084199" y="4241535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5,1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3460058" y="4335364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5,3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3777275" y="3132526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4153026" y="2480609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4587529" y="3451806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4963389" y="3352981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1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5339248" y="3783575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5715108" y="2899257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6467045" y="3204744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6842795" y="3154680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7148283" y="2946171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7524143" y="3928771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1011356" y="3729058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1363781" y="3523698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1739531" y="3362864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2150577" y="3145992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2491251" y="2998190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2902297" y="3056616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3243188" y="3370683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3619048" y="3728841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3994906" y="3285432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7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4370658" y="2774585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4746518" y="2665118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5180803" y="2694548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5498237" y="3023276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5920686" y="2626131"/>
              <a:ext cx="629872" cy="1447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3" dirty="0">
                  <a:solidFill>
                    <a:srgbClr val="ED2C74"/>
                  </a:solidFill>
                  <a:latin typeface="Arial"/>
                  <a:cs typeface="Arial"/>
                </a:rPr>
                <a:t>-1,2</a:t>
              </a:r>
              <a:r>
                <a:rPr sz="1411" spc="-64" baseline="-27777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1411" spc="-103" baseline="-27777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1411" baseline="-27777" dirty="0">
                  <a:solidFill>
                    <a:srgbClr val="2E5496"/>
                  </a:solidFill>
                  <a:latin typeface="Arial"/>
                  <a:cs typeface="Arial"/>
                </a:rPr>
                <a:t>1,3</a:t>
              </a:r>
              <a:r>
                <a:rPr sz="1347" baseline="2645" dirty="0">
                  <a:solidFill>
                    <a:srgbClr val="ED2C74"/>
                  </a:solidFill>
                  <a:latin typeface="Arial"/>
                  <a:cs typeface="Arial"/>
                </a:rPr>
                <a:t>-1,3</a:t>
              </a:r>
              <a:endParaRPr sz="1347" baseline="2645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6684133" y="2745372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7048481" y="2870261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7377427" y="3168472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7753287" y="4391835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581306" y="4927769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7,0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581306" y="4520090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581306" y="4112737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581306" y="3705167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581306" y="3297705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3,0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581306" y="2890134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581306" y="2482781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2" name="object 192"/>
            <p:cNvSpPr txBox="1"/>
            <p:nvPr/>
          </p:nvSpPr>
          <p:spPr>
            <a:xfrm>
              <a:off x="634946" y="2075102"/>
              <a:ext cx="14226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3" name="object 193"/>
            <p:cNvSpPr txBox="1"/>
            <p:nvPr/>
          </p:nvSpPr>
          <p:spPr>
            <a:xfrm>
              <a:off x="872959" y="5054502"/>
              <a:ext cx="29424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2000  2001  2002  2003  2004  2005  2006   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4" name="object 194"/>
            <p:cNvSpPr txBox="1"/>
            <p:nvPr/>
          </p:nvSpPr>
          <p:spPr>
            <a:xfrm>
              <a:off x="3879684" y="5054502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5" name="object 195"/>
            <p:cNvSpPr txBox="1"/>
            <p:nvPr/>
          </p:nvSpPr>
          <p:spPr>
            <a:xfrm>
              <a:off x="4255543" y="5054502"/>
              <a:ext cx="1815225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2009  2010  2011  2012  </a:t>
              </a:r>
              <a:r>
                <a:rPr sz="1026" spc="12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6" name="object 196"/>
            <p:cNvSpPr txBox="1"/>
            <p:nvPr/>
          </p:nvSpPr>
          <p:spPr>
            <a:xfrm>
              <a:off x="6134734" y="5054502"/>
              <a:ext cx="1063180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2014  2015 </a:t>
              </a:r>
              <a:r>
                <a:rPr sz="1026" spc="15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7262420" y="5054502"/>
              <a:ext cx="68742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2017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 txBox="1"/>
            <p:nvPr/>
          </p:nvSpPr>
          <p:spPr>
            <a:xfrm>
              <a:off x="2115718" y="1128448"/>
              <a:ext cx="4323852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44167" marR="4344" indent="-1033850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Pieksämäellä  2000 - 2018, %</a:t>
              </a:r>
              <a:r>
                <a:rPr sz="1368" b="1" spc="-43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ikäryhmästä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1547638" y="190325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547638" y="190325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534365" y="190325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534365" y="190325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 txBox="1"/>
            <p:nvPr/>
          </p:nvSpPr>
          <p:spPr>
            <a:xfrm>
              <a:off x="1317409" y="1834806"/>
              <a:ext cx="2815418" cy="166637"/>
            </a:xfrm>
            <a:prstGeom prst="rect">
              <a:avLst/>
            </a:prstGeom>
            <a:ln w="9525">
              <a:solidFill>
                <a:srgbClr val="000000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320363">
                <a:spcBef>
                  <a:spcPts val="68"/>
                </a:spcBef>
                <a:tabLst>
                  <a:tab pos="1307516" algn="l"/>
                </a:tabLst>
              </a:pPr>
              <a:r>
                <a:rPr sz="1026" spc="-4" dirty="0">
                  <a:latin typeface="Arial"/>
                  <a:cs typeface="Arial"/>
                </a:rPr>
                <a:t>Pieksämäki	Etelä-Savon</a:t>
              </a:r>
              <a:r>
                <a:rPr sz="1026" spc="-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maakunta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4" name="object 204"/>
            <p:cNvSpPr txBox="1"/>
            <p:nvPr/>
          </p:nvSpPr>
          <p:spPr>
            <a:xfrm>
              <a:off x="416540" y="5664952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Ryhmä 308">
            <a:extLst>
              <a:ext uri="{FF2B5EF4-FFF2-40B4-BE49-F238E27FC236}">
                <a16:creationId xmlns:a16="http://schemas.microsoft.com/office/drawing/2014/main" id="{498D6D52-0B80-4BDE-A097-D19E1E312C62}"/>
              </a:ext>
            </a:extLst>
          </p:cNvPr>
          <p:cNvGrpSpPr/>
          <p:nvPr/>
        </p:nvGrpSpPr>
        <p:grpSpPr>
          <a:xfrm>
            <a:off x="539552" y="620688"/>
            <a:ext cx="7769518" cy="4753295"/>
            <a:chOff x="344532" y="1072412"/>
            <a:chExt cx="7769518" cy="4753295"/>
          </a:xfrm>
        </p:grpSpPr>
        <p:sp>
          <p:nvSpPr>
            <p:cNvPr id="2" name="object 2"/>
            <p:cNvSpPr/>
            <p:nvPr/>
          </p:nvSpPr>
          <p:spPr>
            <a:xfrm>
              <a:off x="8064096" y="4258802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700508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38222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4634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11047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7459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5173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1586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7997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94410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2124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8537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04949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41360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9076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15487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51900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88312" y="4258802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6027" y="425880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1960" y="4258802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64096" y="3753167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00508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38222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74634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11047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47459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85173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21586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57997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94410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124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68537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04949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41360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79076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15487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51900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88312" y="3753167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26027" y="3753167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11960" y="3753167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64096" y="3246229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00508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38222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74634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11047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47459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85173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21586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57997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94410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32124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68537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04949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41360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79076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15487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51900" y="324622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11960" y="3246229"/>
              <a:ext cx="777023" cy="0"/>
            </a:xfrm>
            <a:custGeom>
              <a:avLst/>
              <a:gdLst/>
              <a:ahLst/>
              <a:cxnLst/>
              <a:rect l="l" t="t" r="r" b="b"/>
              <a:pathLst>
                <a:path w="908685">
                  <a:moveTo>
                    <a:pt x="0" y="0"/>
                  </a:moveTo>
                  <a:lnTo>
                    <a:pt x="9083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064096" y="2739290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700508" y="2739290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38222" y="2739290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74634" y="2739290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611047" y="2739290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47459" y="2739290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85173" y="2739290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389965" y="2739290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11959" y="2739290"/>
              <a:ext cx="4045297" cy="0"/>
            </a:xfrm>
            <a:custGeom>
              <a:avLst/>
              <a:gdLst/>
              <a:ahLst/>
              <a:cxnLst/>
              <a:rect l="l" t="t" r="r" b="b"/>
              <a:pathLst>
                <a:path w="4730750">
                  <a:moveTo>
                    <a:pt x="0" y="0"/>
                  </a:moveTo>
                  <a:lnTo>
                    <a:pt x="47304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64096" y="2232352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00508" y="223235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11960" y="2232352"/>
              <a:ext cx="6225413" cy="0"/>
            </a:xfrm>
            <a:custGeom>
              <a:avLst/>
              <a:gdLst/>
              <a:ahLst/>
              <a:cxnLst/>
              <a:rect l="l" t="t" r="r" b="b"/>
              <a:pathLst>
                <a:path w="7280275">
                  <a:moveTo>
                    <a:pt x="0" y="0"/>
                  </a:moveTo>
                  <a:lnTo>
                    <a:pt x="7280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11959" y="1726066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11959" y="1726066"/>
              <a:ext cx="6901982" cy="3040217"/>
            </a:xfrm>
            <a:custGeom>
              <a:avLst/>
              <a:gdLst/>
              <a:ahLst/>
              <a:cxnLst/>
              <a:rect l="l" t="t" r="r" b="b"/>
              <a:pathLst>
                <a:path w="8071484" h="3555365">
                  <a:moveTo>
                    <a:pt x="0" y="3554856"/>
                  </a:moveTo>
                  <a:lnTo>
                    <a:pt x="8071104" y="3554856"/>
                  </a:lnTo>
                  <a:lnTo>
                    <a:pt x="8071104" y="0"/>
                  </a:lnTo>
                  <a:lnTo>
                    <a:pt x="0" y="0"/>
                  </a:lnTo>
                  <a:lnTo>
                    <a:pt x="0" y="355485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61482" y="3273595"/>
              <a:ext cx="131947" cy="1492687"/>
            </a:xfrm>
            <a:custGeom>
              <a:avLst/>
              <a:gdLst/>
              <a:ahLst/>
              <a:cxnLst/>
              <a:rect l="l" t="t" r="r" b="b"/>
              <a:pathLst>
                <a:path w="154305" h="1745614">
                  <a:moveTo>
                    <a:pt x="153924" y="0"/>
                  </a:moveTo>
                  <a:lnTo>
                    <a:pt x="0" y="0"/>
                  </a:lnTo>
                  <a:lnTo>
                    <a:pt x="0" y="1745107"/>
                  </a:lnTo>
                  <a:lnTo>
                    <a:pt x="153924" y="174510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25069" y="3239713"/>
              <a:ext cx="131947" cy="1526353"/>
            </a:xfrm>
            <a:custGeom>
              <a:avLst/>
              <a:gdLst/>
              <a:ahLst/>
              <a:cxnLst/>
              <a:rect l="l" t="t" r="r" b="b"/>
              <a:pathLst>
                <a:path w="154305" h="1784985">
                  <a:moveTo>
                    <a:pt x="153924" y="0"/>
                  </a:moveTo>
                  <a:lnTo>
                    <a:pt x="0" y="0"/>
                  </a:lnTo>
                  <a:lnTo>
                    <a:pt x="0" y="1784731"/>
                  </a:lnTo>
                  <a:lnTo>
                    <a:pt x="153924" y="178473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88657" y="3192799"/>
              <a:ext cx="131947" cy="1573050"/>
            </a:xfrm>
            <a:custGeom>
              <a:avLst/>
              <a:gdLst/>
              <a:ahLst/>
              <a:cxnLst/>
              <a:rect l="l" t="t" r="r" b="b"/>
              <a:pathLst>
                <a:path w="154305" h="1839595">
                  <a:moveTo>
                    <a:pt x="153924" y="0"/>
                  </a:moveTo>
                  <a:lnTo>
                    <a:pt x="0" y="0"/>
                  </a:lnTo>
                  <a:lnTo>
                    <a:pt x="0" y="1839595"/>
                  </a:lnTo>
                  <a:lnTo>
                    <a:pt x="153924" y="183959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350942" y="3136761"/>
              <a:ext cx="133033" cy="1629522"/>
            </a:xfrm>
            <a:custGeom>
              <a:avLst/>
              <a:gdLst/>
              <a:ahLst/>
              <a:cxnLst/>
              <a:rect l="l" t="t" r="r" b="b"/>
              <a:pathLst>
                <a:path w="155575" h="1905635">
                  <a:moveTo>
                    <a:pt x="155448" y="0"/>
                  </a:moveTo>
                  <a:lnTo>
                    <a:pt x="0" y="0"/>
                  </a:lnTo>
                  <a:lnTo>
                    <a:pt x="0" y="1905127"/>
                  </a:lnTo>
                  <a:lnTo>
                    <a:pt x="155448" y="190512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14531" y="3088544"/>
              <a:ext cx="131947" cy="1677304"/>
            </a:xfrm>
            <a:custGeom>
              <a:avLst/>
              <a:gdLst/>
              <a:ahLst/>
              <a:cxnLst/>
              <a:rect l="l" t="t" r="r" b="b"/>
              <a:pathLst>
                <a:path w="154304" h="1961514">
                  <a:moveTo>
                    <a:pt x="153923" y="0"/>
                  </a:moveTo>
                  <a:lnTo>
                    <a:pt x="0" y="0"/>
                  </a:lnTo>
                  <a:lnTo>
                    <a:pt x="0" y="1961515"/>
                  </a:lnTo>
                  <a:lnTo>
                    <a:pt x="153923" y="1961515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078119" y="3059873"/>
              <a:ext cx="131947" cy="1706084"/>
            </a:xfrm>
            <a:custGeom>
              <a:avLst/>
              <a:gdLst/>
              <a:ahLst/>
              <a:cxnLst/>
              <a:rect l="l" t="t" r="r" b="b"/>
              <a:pathLst>
                <a:path w="154304" h="1995170">
                  <a:moveTo>
                    <a:pt x="153924" y="0"/>
                  </a:moveTo>
                  <a:lnTo>
                    <a:pt x="0" y="0"/>
                  </a:lnTo>
                  <a:lnTo>
                    <a:pt x="0" y="1995043"/>
                  </a:lnTo>
                  <a:lnTo>
                    <a:pt x="153924" y="199504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40403" y="2981681"/>
              <a:ext cx="133033" cy="1784275"/>
            </a:xfrm>
            <a:custGeom>
              <a:avLst/>
              <a:gdLst/>
              <a:ahLst/>
              <a:cxnLst/>
              <a:rect l="l" t="t" r="r" b="b"/>
              <a:pathLst>
                <a:path w="155575" h="2086610">
                  <a:moveTo>
                    <a:pt x="155448" y="0"/>
                  </a:moveTo>
                  <a:lnTo>
                    <a:pt x="0" y="0"/>
                  </a:lnTo>
                  <a:lnTo>
                    <a:pt x="0" y="2086483"/>
                  </a:lnTo>
                  <a:lnTo>
                    <a:pt x="155448" y="2086483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03991" y="2958226"/>
              <a:ext cx="133033" cy="1807623"/>
            </a:xfrm>
            <a:custGeom>
              <a:avLst/>
              <a:gdLst/>
              <a:ahLst/>
              <a:cxnLst/>
              <a:rect l="l" t="t" r="r" b="b"/>
              <a:pathLst>
                <a:path w="155575" h="2113915">
                  <a:moveTo>
                    <a:pt x="155448" y="0"/>
                  </a:moveTo>
                  <a:lnTo>
                    <a:pt x="0" y="0"/>
                  </a:lnTo>
                  <a:lnTo>
                    <a:pt x="0" y="2113915"/>
                  </a:lnTo>
                  <a:lnTo>
                    <a:pt x="155448" y="2113915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167579" y="2915220"/>
              <a:ext cx="131947" cy="1851063"/>
            </a:xfrm>
            <a:custGeom>
              <a:avLst/>
              <a:gdLst/>
              <a:ahLst/>
              <a:cxnLst/>
              <a:rect l="l" t="t" r="r" b="b"/>
              <a:pathLst>
                <a:path w="154304" h="2164715">
                  <a:moveTo>
                    <a:pt x="153924" y="0"/>
                  </a:moveTo>
                  <a:lnTo>
                    <a:pt x="0" y="0"/>
                  </a:lnTo>
                  <a:lnTo>
                    <a:pt x="0" y="2164207"/>
                  </a:lnTo>
                  <a:lnTo>
                    <a:pt x="153924" y="216420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31167" y="2883944"/>
              <a:ext cx="131947" cy="1882013"/>
            </a:xfrm>
            <a:custGeom>
              <a:avLst/>
              <a:gdLst/>
              <a:ahLst/>
              <a:cxnLst/>
              <a:rect l="l" t="t" r="r" b="b"/>
              <a:pathLst>
                <a:path w="154304" h="2200910">
                  <a:moveTo>
                    <a:pt x="153924" y="0"/>
                  </a:moveTo>
                  <a:lnTo>
                    <a:pt x="0" y="0"/>
                  </a:lnTo>
                  <a:lnTo>
                    <a:pt x="0" y="2200783"/>
                  </a:lnTo>
                  <a:lnTo>
                    <a:pt x="153924" y="220078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893452" y="2813572"/>
              <a:ext cx="133033" cy="1952602"/>
            </a:xfrm>
            <a:custGeom>
              <a:avLst/>
              <a:gdLst/>
              <a:ahLst/>
              <a:cxnLst/>
              <a:rect l="l" t="t" r="r" b="b"/>
              <a:pathLst>
                <a:path w="155575" h="2283460">
                  <a:moveTo>
                    <a:pt x="155447" y="0"/>
                  </a:moveTo>
                  <a:lnTo>
                    <a:pt x="0" y="0"/>
                  </a:lnTo>
                  <a:lnTo>
                    <a:pt x="0" y="2283079"/>
                  </a:lnTo>
                  <a:lnTo>
                    <a:pt x="155447" y="2283079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257040" y="2723653"/>
              <a:ext cx="133033" cy="2042196"/>
            </a:xfrm>
            <a:custGeom>
              <a:avLst/>
              <a:gdLst/>
              <a:ahLst/>
              <a:cxnLst/>
              <a:rect l="l" t="t" r="r" b="b"/>
              <a:pathLst>
                <a:path w="155575" h="2388235">
                  <a:moveTo>
                    <a:pt x="155448" y="0"/>
                  </a:moveTo>
                  <a:lnTo>
                    <a:pt x="0" y="0"/>
                  </a:lnTo>
                  <a:lnTo>
                    <a:pt x="0" y="2388235"/>
                  </a:lnTo>
                  <a:lnTo>
                    <a:pt x="155448" y="2388235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20628" y="2631126"/>
              <a:ext cx="131947" cy="2135048"/>
            </a:xfrm>
            <a:custGeom>
              <a:avLst/>
              <a:gdLst/>
              <a:ahLst/>
              <a:cxnLst/>
              <a:rect l="l" t="t" r="r" b="b"/>
              <a:pathLst>
                <a:path w="154304" h="2496820">
                  <a:moveTo>
                    <a:pt x="153924" y="0"/>
                  </a:moveTo>
                  <a:lnTo>
                    <a:pt x="0" y="0"/>
                  </a:lnTo>
                  <a:lnTo>
                    <a:pt x="0" y="2496439"/>
                  </a:lnTo>
                  <a:lnTo>
                    <a:pt x="153924" y="249643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84216" y="2545116"/>
              <a:ext cx="131947" cy="2220841"/>
            </a:xfrm>
            <a:custGeom>
              <a:avLst/>
              <a:gdLst/>
              <a:ahLst/>
              <a:cxnLst/>
              <a:rect l="l" t="t" r="r" b="b"/>
              <a:pathLst>
                <a:path w="154304" h="2597150">
                  <a:moveTo>
                    <a:pt x="153924" y="0"/>
                  </a:moveTo>
                  <a:lnTo>
                    <a:pt x="0" y="0"/>
                  </a:lnTo>
                  <a:lnTo>
                    <a:pt x="0" y="2597022"/>
                  </a:lnTo>
                  <a:lnTo>
                    <a:pt x="153924" y="259702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46501" y="2460409"/>
              <a:ext cx="133033" cy="2305548"/>
            </a:xfrm>
            <a:custGeom>
              <a:avLst/>
              <a:gdLst/>
              <a:ahLst/>
              <a:cxnLst/>
              <a:rect l="l" t="t" r="r" b="b"/>
              <a:pathLst>
                <a:path w="155575" h="2696210">
                  <a:moveTo>
                    <a:pt x="155448" y="0"/>
                  </a:moveTo>
                  <a:lnTo>
                    <a:pt x="0" y="0"/>
                  </a:lnTo>
                  <a:lnTo>
                    <a:pt x="0" y="2696083"/>
                  </a:lnTo>
                  <a:lnTo>
                    <a:pt x="155448" y="2696083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710089" y="2353549"/>
              <a:ext cx="131947" cy="2412517"/>
            </a:xfrm>
            <a:custGeom>
              <a:avLst/>
              <a:gdLst/>
              <a:ahLst/>
              <a:cxnLst/>
              <a:rect l="l" t="t" r="r" b="b"/>
              <a:pathLst>
                <a:path w="154304" h="2821304">
                  <a:moveTo>
                    <a:pt x="153924" y="0"/>
                  </a:moveTo>
                  <a:lnTo>
                    <a:pt x="0" y="0"/>
                  </a:lnTo>
                  <a:lnTo>
                    <a:pt x="0" y="2821051"/>
                  </a:lnTo>
                  <a:lnTo>
                    <a:pt x="153924" y="282105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073676" y="2262326"/>
              <a:ext cx="131947" cy="2503740"/>
            </a:xfrm>
            <a:custGeom>
              <a:avLst/>
              <a:gdLst/>
              <a:ahLst/>
              <a:cxnLst/>
              <a:rect l="l" t="t" r="r" b="b"/>
              <a:pathLst>
                <a:path w="154304" h="2927985">
                  <a:moveTo>
                    <a:pt x="153924" y="0"/>
                  </a:moveTo>
                  <a:lnTo>
                    <a:pt x="0" y="0"/>
                  </a:lnTo>
                  <a:lnTo>
                    <a:pt x="0" y="2927731"/>
                  </a:lnTo>
                  <a:lnTo>
                    <a:pt x="153924" y="292773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437265" y="2168496"/>
              <a:ext cx="131947" cy="2597678"/>
            </a:xfrm>
            <a:custGeom>
              <a:avLst/>
              <a:gdLst/>
              <a:ahLst/>
              <a:cxnLst/>
              <a:rect l="l" t="t" r="r" b="b"/>
              <a:pathLst>
                <a:path w="154304" h="3037840">
                  <a:moveTo>
                    <a:pt x="153924" y="0"/>
                  </a:moveTo>
                  <a:lnTo>
                    <a:pt x="0" y="0"/>
                  </a:lnTo>
                  <a:lnTo>
                    <a:pt x="0" y="3037459"/>
                  </a:lnTo>
                  <a:lnTo>
                    <a:pt x="153924" y="303745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799550" y="2045998"/>
              <a:ext cx="133033" cy="2719851"/>
            </a:xfrm>
            <a:custGeom>
              <a:avLst/>
              <a:gdLst/>
              <a:ahLst/>
              <a:cxnLst/>
              <a:rect l="l" t="t" r="r" b="b"/>
              <a:pathLst>
                <a:path w="155575" h="3180715">
                  <a:moveTo>
                    <a:pt x="155448" y="0"/>
                  </a:moveTo>
                  <a:lnTo>
                    <a:pt x="0" y="0"/>
                  </a:lnTo>
                  <a:lnTo>
                    <a:pt x="0" y="3180715"/>
                  </a:lnTo>
                  <a:lnTo>
                    <a:pt x="155448" y="3180715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93102" y="3268383"/>
              <a:ext cx="133033" cy="1497574"/>
            </a:xfrm>
            <a:custGeom>
              <a:avLst/>
              <a:gdLst/>
              <a:ahLst/>
              <a:cxnLst/>
              <a:rect l="l" t="t" r="r" b="b"/>
              <a:pathLst>
                <a:path w="155575" h="1751329">
                  <a:moveTo>
                    <a:pt x="155448" y="0"/>
                  </a:moveTo>
                  <a:lnTo>
                    <a:pt x="0" y="0"/>
                  </a:lnTo>
                  <a:lnTo>
                    <a:pt x="0" y="1751203"/>
                  </a:lnTo>
                  <a:lnTo>
                    <a:pt x="155448" y="1751203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56690" y="3238410"/>
              <a:ext cx="131947" cy="1527439"/>
            </a:xfrm>
            <a:custGeom>
              <a:avLst/>
              <a:gdLst/>
              <a:ahLst/>
              <a:cxnLst/>
              <a:rect l="l" t="t" r="r" b="b"/>
              <a:pathLst>
                <a:path w="154305" h="1786254">
                  <a:moveTo>
                    <a:pt x="153924" y="0"/>
                  </a:moveTo>
                  <a:lnTo>
                    <a:pt x="0" y="0"/>
                  </a:lnTo>
                  <a:lnTo>
                    <a:pt x="0" y="1786255"/>
                  </a:lnTo>
                  <a:lnTo>
                    <a:pt x="153924" y="178625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120279" y="3199315"/>
              <a:ext cx="131947" cy="1566534"/>
            </a:xfrm>
            <a:custGeom>
              <a:avLst/>
              <a:gdLst/>
              <a:ahLst/>
              <a:cxnLst/>
              <a:rect l="l" t="t" r="r" b="b"/>
              <a:pathLst>
                <a:path w="154305" h="1831975">
                  <a:moveTo>
                    <a:pt x="153924" y="0"/>
                  </a:moveTo>
                  <a:lnTo>
                    <a:pt x="0" y="0"/>
                  </a:lnTo>
                  <a:lnTo>
                    <a:pt x="0" y="1831975"/>
                  </a:lnTo>
                  <a:lnTo>
                    <a:pt x="153924" y="183197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83867" y="3155006"/>
              <a:ext cx="131947" cy="1611060"/>
            </a:xfrm>
            <a:custGeom>
              <a:avLst/>
              <a:gdLst/>
              <a:ahLst/>
              <a:cxnLst/>
              <a:rect l="l" t="t" r="r" b="b"/>
              <a:pathLst>
                <a:path w="154305" h="1884045">
                  <a:moveTo>
                    <a:pt x="153924" y="0"/>
                  </a:moveTo>
                  <a:lnTo>
                    <a:pt x="0" y="0"/>
                  </a:lnTo>
                  <a:lnTo>
                    <a:pt x="0" y="1883791"/>
                  </a:lnTo>
                  <a:lnTo>
                    <a:pt x="153924" y="188379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46151" y="3110698"/>
              <a:ext cx="133033" cy="1655584"/>
            </a:xfrm>
            <a:custGeom>
              <a:avLst/>
              <a:gdLst/>
              <a:ahLst/>
              <a:cxnLst/>
              <a:rect l="l" t="t" r="r" b="b"/>
              <a:pathLst>
                <a:path w="155575" h="1936114">
                  <a:moveTo>
                    <a:pt x="155448" y="0"/>
                  </a:moveTo>
                  <a:lnTo>
                    <a:pt x="0" y="0"/>
                  </a:lnTo>
                  <a:lnTo>
                    <a:pt x="0" y="1935607"/>
                  </a:lnTo>
                  <a:lnTo>
                    <a:pt x="155448" y="193560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209739" y="3095060"/>
              <a:ext cx="131947" cy="1670789"/>
            </a:xfrm>
            <a:custGeom>
              <a:avLst/>
              <a:gdLst/>
              <a:ahLst/>
              <a:cxnLst/>
              <a:rect l="l" t="t" r="r" b="b"/>
              <a:pathLst>
                <a:path w="154304" h="1953895">
                  <a:moveTo>
                    <a:pt x="153924" y="0"/>
                  </a:moveTo>
                  <a:lnTo>
                    <a:pt x="0" y="0"/>
                  </a:lnTo>
                  <a:lnTo>
                    <a:pt x="0" y="1953895"/>
                  </a:lnTo>
                  <a:lnTo>
                    <a:pt x="153924" y="195389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573328" y="3033810"/>
              <a:ext cx="131947" cy="1732147"/>
            </a:xfrm>
            <a:custGeom>
              <a:avLst/>
              <a:gdLst/>
              <a:ahLst/>
              <a:cxnLst/>
              <a:rect l="l" t="t" r="r" b="b"/>
              <a:pathLst>
                <a:path w="154304" h="2025650">
                  <a:moveTo>
                    <a:pt x="153924" y="0"/>
                  </a:moveTo>
                  <a:lnTo>
                    <a:pt x="0" y="0"/>
                  </a:lnTo>
                  <a:lnTo>
                    <a:pt x="0" y="2025522"/>
                  </a:lnTo>
                  <a:lnTo>
                    <a:pt x="153924" y="202552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936915" y="3016869"/>
              <a:ext cx="131947" cy="1748980"/>
            </a:xfrm>
            <a:custGeom>
              <a:avLst/>
              <a:gdLst/>
              <a:ahLst/>
              <a:cxnLst/>
              <a:rect l="l" t="t" r="r" b="b"/>
              <a:pathLst>
                <a:path w="154304" h="2045335">
                  <a:moveTo>
                    <a:pt x="153924" y="0"/>
                  </a:moveTo>
                  <a:lnTo>
                    <a:pt x="0" y="0"/>
                  </a:lnTo>
                  <a:lnTo>
                    <a:pt x="0" y="2045334"/>
                  </a:lnTo>
                  <a:lnTo>
                    <a:pt x="153924" y="204533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299201" y="2976469"/>
              <a:ext cx="133033" cy="1789705"/>
            </a:xfrm>
            <a:custGeom>
              <a:avLst/>
              <a:gdLst/>
              <a:ahLst/>
              <a:cxnLst/>
              <a:rect l="l" t="t" r="r" b="b"/>
              <a:pathLst>
                <a:path w="155575" h="2092960">
                  <a:moveTo>
                    <a:pt x="155448" y="0"/>
                  </a:moveTo>
                  <a:lnTo>
                    <a:pt x="0" y="0"/>
                  </a:lnTo>
                  <a:lnTo>
                    <a:pt x="0" y="2092579"/>
                  </a:lnTo>
                  <a:lnTo>
                    <a:pt x="155448" y="209257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662788" y="2938678"/>
              <a:ext cx="131947" cy="1827171"/>
            </a:xfrm>
            <a:custGeom>
              <a:avLst/>
              <a:gdLst/>
              <a:ahLst/>
              <a:cxnLst/>
              <a:rect l="l" t="t" r="r" b="b"/>
              <a:pathLst>
                <a:path w="154304" h="2136775">
                  <a:moveTo>
                    <a:pt x="153924" y="0"/>
                  </a:moveTo>
                  <a:lnTo>
                    <a:pt x="0" y="0"/>
                  </a:lnTo>
                  <a:lnTo>
                    <a:pt x="0" y="2136775"/>
                  </a:lnTo>
                  <a:lnTo>
                    <a:pt x="153924" y="213677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026376" y="2876125"/>
              <a:ext cx="131947" cy="1890158"/>
            </a:xfrm>
            <a:custGeom>
              <a:avLst/>
              <a:gdLst/>
              <a:ahLst/>
              <a:cxnLst/>
              <a:rect l="l" t="t" r="r" b="b"/>
              <a:pathLst>
                <a:path w="154304" h="2210435">
                  <a:moveTo>
                    <a:pt x="153924" y="0"/>
                  </a:moveTo>
                  <a:lnTo>
                    <a:pt x="0" y="0"/>
                  </a:lnTo>
                  <a:lnTo>
                    <a:pt x="0" y="2209927"/>
                  </a:lnTo>
                  <a:lnTo>
                    <a:pt x="153924" y="220992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389965" y="2790115"/>
              <a:ext cx="131947" cy="1975951"/>
            </a:xfrm>
            <a:custGeom>
              <a:avLst/>
              <a:gdLst/>
              <a:ahLst/>
              <a:cxnLst/>
              <a:rect l="l" t="t" r="r" b="b"/>
              <a:pathLst>
                <a:path w="154304" h="2310765">
                  <a:moveTo>
                    <a:pt x="153924" y="0"/>
                  </a:moveTo>
                  <a:lnTo>
                    <a:pt x="0" y="0"/>
                  </a:lnTo>
                  <a:lnTo>
                    <a:pt x="0" y="2310510"/>
                  </a:lnTo>
                  <a:lnTo>
                    <a:pt x="153924" y="231051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52249" y="2687163"/>
              <a:ext cx="133033" cy="2079120"/>
            </a:xfrm>
            <a:custGeom>
              <a:avLst/>
              <a:gdLst/>
              <a:ahLst/>
              <a:cxnLst/>
              <a:rect l="l" t="t" r="r" b="b"/>
              <a:pathLst>
                <a:path w="155575" h="2431415">
                  <a:moveTo>
                    <a:pt x="155448" y="0"/>
                  </a:moveTo>
                  <a:lnTo>
                    <a:pt x="0" y="0"/>
                  </a:lnTo>
                  <a:lnTo>
                    <a:pt x="0" y="2430907"/>
                  </a:lnTo>
                  <a:lnTo>
                    <a:pt x="155448" y="243090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115837" y="2592031"/>
              <a:ext cx="131947" cy="2174143"/>
            </a:xfrm>
            <a:custGeom>
              <a:avLst/>
              <a:gdLst/>
              <a:ahLst/>
              <a:cxnLst/>
              <a:rect l="l" t="t" r="r" b="b"/>
              <a:pathLst>
                <a:path w="154304" h="2542540">
                  <a:moveTo>
                    <a:pt x="153924" y="0"/>
                  </a:moveTo>
                  <a:lnTo>
                    <a:pt x="0" y="0"/>
                  </a:lnTo>
                  <a:lnTo>
                    <a:pt x="0" y="2542159"/>
                  </a:lnTo>
                  <a:lnTo>
                    <a:pt x="153924" y="254215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479426" y="2499505"/>
              <a:ext cx="131947" cy="2266452"/>
            </a:xfrm>
            <a:custGeom>
              <a:avLst/>
              <a:gdLst/>
              <a:ahLst/>
              <a:cxnLst/>
              <a:rect l="l" t="t" r="r" b="b"/>
              <a:pathLst>
                <a:path w="154304" h="2650490">
                  <a:moveTo>
                    <a:pt x="153924" y="0"/>
                  </a:moveTo>
                  <a:lnTo>
                    <a:pt x="0" y="0"/>
                  </a:lnTo>
                  <a:lnTo>
                    <a:pt x="0" y="2650363"/>
                  </a:lnTo>
                  <a:lnTo>
                    <a:pt x="153924" y="265036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841711" y="2405676"/>
              <a:ext cx="133033" cy="2360390"/>
            </a:xfrm>
            <a:custGeom>
              <a:avLst/>
              <a:gdLst/>
              <a:ahLst/>
              <a:cxnLst/>
              <a:rect l="l" t="t" r="r" b="b"/>
              <a:pathLst>
                <a:path w="155575" h="2760345">
                  <a:moveTo>
                    <a:pt x="155448" y="0"/>
                  </a:moveTo>
                  <a:lnTo>
                    <a:pt x="0" y="0"/>
                  </a:lnTo>
                  <a:lnTo>
                    <a:pt x="0" y="2760091"/>
                  </a:lnTo>
                  <a:lnTo>
                    <a:pt x="155448" y="276009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205298" y="2320969"/>
              <a:ext cx="133033" cy="2445097"/>
            </a:xfrm>
            <a:custGeom>
              <a:avLst/>
              <a:gdLst/>
              <a:ahLst/>
              <a:cxnLst/>
              <a:rect l="l" t="t" r="r" b="b"/>
              <a:pathLst>
                <a:path w="155575" h="2859404">
                  <a:moveTo>
                    <a:pt x="155448" y="0"/>
                  </a:moveTo>
                  <a:lnTo>
                    <a:pt x="0" y="0"/>
                  </a:lnTo>
                  <a:lnTo>
                    <a:pt x="0" y="2859151"/>
                  </a:lnTo>
                  <a:lnTo>
                    <a:pt x="155448" y="285915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568887" y="2212805"/>
              <a:ext cx="131947" cy="2553152"/>
            </a:xfrm>
            <a:custGeom>
              <a:avLst/>
              <a:gdLst/>
              <a:ahLst/>
              <a:cxnLst/>
              <a:rect l="l" t="t" r="r" b="b"/>
              <a:pathLst>
                <a:path w="154304" h="2985770">
                  <a:moveTo>
                    <a:pt x="153924" y="0"/>
                  </a:moveTo>
                  <a:lnTo>
                    <a:pt x="0" y="0"/>
                  </a:lnTo>
                  <a:lnTo>
                    <a:pt x="0" y="2985643"/>
                  </a:lnTo>
                  <a:lnTo>
                    <a:pt x="153924" y="298564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32475" y="2098125"/>
              <a:ext cx="131947" cy="2667724"/>
            </a:xfrm>
            <a:custGeom>
              <a:avLst/>
              <a:gdLst/>
              <a:ahLst/>
              <a:cxnLst/>
              <a:rect l="l" t="t" r="r" b="b"/>
              <a:pathLst>
                <a:path w="154304" h="3119754">
                  <a:moveTo>
                    <a:pt x="153923" y="0"/>
                  </a:moveTo>
                  <a:lnTo>
                    <a:pt x="0" y="0"/>
                  </a:lnTo>
                  <a:lnTo>
                    <a:pt x="0" y="3119755"/>
                  </a:lnTo>
                  <a:lnTo>
                    <a:pt x="153923" y="3119755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93102" y="3268383"/>
              <a:ext cx="133033" cy="1497574"/>
            </a:xfrm>
            <a:custGeom>
              <a:avLst/>
              <a:gdLst/>
              <a:ahLst/>
              <a:cxnLst/>
              <a:rect l="l" t="t" r="r" b="b"/>
              <a:pathLst>
                <a:path w="155575" h="1751329">
                  <a:moveTo>
                    <a:pt x="0" y="0"/>
                  </a:moveTo>
                  <a:lnTo>
                    <a:pt x="155448" y="0"/>
                  </a:lnTo>
                  <a:lnTo>
                    <a:pt x="155448" y="1751203"/>
                  </a:lnTo>
                  <a:lnTo>
                    <a:pt x="0" y="17512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56690" y="3238410"/>
              <a:ext cx="131947" cy="1527439"/>
            </a:xfrm>
            <a:custGeom>
              <a:avLst/>
              <a:gdLst/>
              <a:ahLst/>
              <a:cxnLst/>
              <a:rect l="l" t="t" r="r" b="b"/>
              <a:pathLst>
                <a:path w="154305" h="1786254">
                  <a:moveTo>
                    <a:pt x="0" y="0"/>
                  </a:moveTo>
                  <a:lnTo>
                    <a:pt x="153924" y="0"/>
                  </a:lnTo>
                  <a:lnTo>
                    <a:pt x="153924" y="1786255"/>
                  </a:lnTo>
                  <a:lnTo>
                    <a:pt x="0" y="178625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120279" y="3199315"/>
              <a:ext cx="131947" cy="1566534"/>
            </a:xfrm>
            <a:custGeom>
              <a:avLst/>
              <a:gdLst/>
              <a:ahLst/>
              <a:cxnLst/>
              <a:rect l="l" t="t" r="r" b="b"/>
              <a:pathLst>
                <a:path w="154305" h="1831975">
                  <a:moveTo>
                    <a:pt x="0" y="0"/>
                  </a:moveTo>
                  <a:lnTo>
                    <a:pt x="153924" y="0"/>
                  </a:lnTo>
                  <a:lnTo>
                    <a:pt x="153924" y="1831975"/>
                  </a:lnTo>
                  <a:lnTo>
                    <a:pt x="0" y="18319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483867" y="3155006"/>
              <a:ext cx="131947" cy="1611060"/>
            </a:xfrm>
            <a:custGeom>
              <a:avLst/>
              <a:gdLst/>
              <a:ahLst/>
              <a:cxnLst/>
              <a:rect l="l" t="t" r="r" b="b"/>
              <a:pathLst>
                <a:path w="154305" h="1884045">
                  <a:moveTo>
                    <a:pt x="0" y="0"/>
                  </a:moveTo>
                  <a:lnTo>
                    <a:pt x="153924" y="0"/>
                  </a:lnTo>
                  <a:lnTo>
                    <a:pt x="153924" y="1883791"/>
                  </a:lnTo>
                  <a:lnTo>
                    <a:pt x="0" y="18837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846151" y="3110698"/>
              <a:ext cx="133033" cy="1655584"/>
            </a:xfrm>
            <a:custGeom>
              <a:avLst/>
              <a:gdLst/>
              <a:ahLst/>
              <a:cxnLst/>
              <a:rect l="l" t="t" r="r" b="b"/>
              <a:pathLst>
                <a:path w="155575" h="1936114">
                  <a:moveTo>
                    <a:pt x="0" y="0"/>
                  </a:moveTo>
                  <a:lnTo>
                    <a:pt x="155448" y="0"/>
                  </a:lnTo>
                  <a:lnTo>
                    <a:pt x="155448" y="1935607"/>
                  </a:lnTo>
                  <a:lnTo>
                    <a:pt x="0" y="19356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209739" y="3095060"/>
              <a:ext cx="131947" cy="1670789"/>
            </a:xfrm>
            <a:custGeom>
              <a:avLst/>
              <a:gdLst/>
              <a:ahLst/>
              <a:cxnLst/>
              <a:rect l="l" t="t" r="r" b="b"/>
              <a:pathLst>
                <a:path w="154304" h="1953895">
                  <a:moveTo>
                    <a:pt x="0" y="0"/>
                  </a:moveTo>
                  <a:lnTo>
                    <a:pt x="153924" y="0"/>
                  </a:lnTo>
                  <a:lnTo>
                    <a:pt x="153924" y="1953895"/>
                  </a:lnTo>
                  <a:lnTo>
                    <a:pt x="0" y="195389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573328" y="3033810"/>
              <a:ext cx="131947" cy="1732147"/>
            </a:xfrm>
            <a:custGeom>
              <a:avLst/>
              <a:gdLst/>
              <a:ahLst/>
              <a:cxnLst/>
              <a:rect l="l" t="t" r="r" b="b"/>
              <a:pathLst>
                <a:path w="154304" h="2025650">
                  <a:moveTo>
                    <a:pt x="0" y="0"/>
                  </a:moveTo>
                  <a:lnTo>
                    <a:pt x="153924" y="0"/>
                  </a:lnTo>
                  <a:lnTo>
                    <a:pt x="153924" y="2025522"/>
                  </a:lnTo>
                  <a:lnTo>
                    <a:pt x="0" y="20255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936915" y="3016869"/>
              <a:ext cx="131947" cy="1748980"/>
            </a:xfrm>
            <a:custGeom>
              <a:avLst/>
              <a:gdLst/>
              <a:ahLst/>
              <a:cxnLst/>
              <a:rect l="l" t="t" r="r" b="b"/>
              <a:pathLst>
                <a:path w="154304" h="2045335">
                  <a:moveTo>
                    <a:pt x="0" y="0"/>
                  </a:moveTo>
                  <a:lnTo>
                    <a:pt x="153924" y="0"/>
                  </a:lnTo>
                  <a:lnTo>
                    <a:pt x="153924" y="2045334"/>
                  </a:lnTo>
                  <a:lnTo>
                    <a:pt x="0" y="20453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299201" y="2976469"/>
              <a:ext cx="133033" cy="1789705"/>
            </a:xfrm>
            <a:custGeom>
              <a:avLst/>
              <a:gdLst/>
              <a:ahLst/>
              <a:cxnLst/>
              <a:rect l="l" t="t" r="r" b="b"/>
              <a:pathLst>
                <a:path w="155575" h="2092960">
                  <a:moveTo>
                    <a:pt x="0" y="0"/>
                  </a:moveTo>
                  <a:lnTo>
                    <a:pt x="155448" y="0"/>
                  </a:lnTo>
                  <a:lnTo>
                    <a:pt x="155448" y="2092579"/>
                  </a:lnTo>
                  <a:lnTo>
                    <a:pt x="0" y="20925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662788" y="2938678"/>
              <a:ext cx="131947" cy="1827171"/>
            </a:xfrm>
            <a:custGeom>
              <a:avLst/>
              <a:gdLst/>
              <a:ahLst/>
              <a:cxnLst/>
              <a:rect l="l" t="t" r="r" b="b"/>
              <a:pathLst>
                <a:path w="154304" h="2136775">
                  <a:moveTo>
                    <a:pt x="0" y="0"/>
                  </a:moveTo>
                  <a:lnTo>
                    <a:pt x="153924" y="0"/>
                  </a:lnTo>
                  <a:lnTo>
                    <a:pt x="153924" y="2136775"/>
                  </a:lnTo>
                  <a:lnTo>
                    <a:pt x="0" y="21367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026376" y="2876125"/>
              <a:ext cx="131947" cy="1890158"/>
            </a:xfrm>
            <a:custGeom>
              <a:avLst/>
              <a:gdLst/>
              <a:ahLst/>
              <a:cxnLst/>
              <a:rect l="l" t="t" r="r" b="b"/>
              <a:pathLst>
                <a:path w="154304" h="2210435">
                  <a:moveTo>
                    <a:pt x="0" y="0"/>
                  </a:moveTo>
                  <a:lnTo>
                    <a:pt x="153924" y="0"/>
                  </a:lnTo>
                  <a:lnTo>
                    <a:pt x="153924" y="2209927"/>
                  </a:lnTo>
                  <a:lnTo>
                    <a:pt x="0" y="22099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389965" y="2790115"/>
              <a:ext cx="131947" cy="1975951"/>
            </a:xfrm>
            <a:custGeom>
              <a:avLst/>
              <a:gdLst/>
              <a:ahLst/>
              <a:cxnLst/>
              <a:rect l="l" t="t" r="r" b="b"/>
              <a:pathLst>
                <a:path w="154304" h="2310765">
                  <a:moveTo>
                    <a:pt x="0" y="0"/>
                  </a:moveTo>
                  <a:lnTo>
                    <a:pt x="153924" y="0"/>
                  </a:lnTo>
                  <a:lnTo>
                    <a:pt x="153924" y="2310510"/>
                  </a:lnTo>
                  <a:lnTo>
                    <a:pt x="0" y="23105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752249" y="2687163"/>
              <a:ext cx="133033" cy="2079120"/>
            </a:xfrm>
            <a:custGeom>
              <a:avLst/>
              <a:gdLst/>
              <a:ahLst/>
              <a:cxnLst/>
              <a:rect l="l" t="t" r="r" b="b"/>
              <a:pathLst>
                <a:path w="155575" h="2431415">
                  <a:moveTo>
                    <a:pt x="0" y="0"/>
                  </a:moveTo>
                  <a:lnTo>
                    <a:pt x="155448" y="0"/>
                  </a:lnTo>
                  <a:lnTo>
                    <a:pt x="155448" y="2430907"/>
                  </a:lnTo>
                  <a:lnTo>
                    <a:pt x="0" y="24309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115837" y="2592031"/>
              <a:ext cx="131947" cy="2174143"/>
            </a:xfrm>
            <a:custGeom>
              <a:avLst/>
              <a:gdLst/>
              <a:ahLst/>
              <a:cxnLst/>
              <a:rect l="l" t="t" r="r" b="b"/>
              <a:pathLst>
                <a:path w="154304" h="2542540">
                  <a:moveTo>
                    <a:pt x="0" y="0"/>
                  </a:moveTo>
                  <a:lnTo>
                    <a:pt x="153924" y="0"/>
                  </a:lnTo>
                  <a:lnTo>
                    <a:pt x="153924" y="2542159"/>
                  </a:lnTo>
                  <a:lnTo>
                    <a:pt x="0" y="254215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479426" y="2499505"/>
              <a:ext cx="131947" cy="2266452"/>
            </a:xfrm>
            <a:custGeom>
              <a:avLst/>
              <a:gdLst/>
              <a:ahLst/>
              <a:cxnLst/>
              <a:rect l="l" t="t" r="r" b="b"/>
              <a:pathLst>
                <a:path w="154304" h="2650490">
                  <a:moveTo>
                    <a:pt x="0" y="0"/>
                  </a:moveTo>
                  <a:lnTo>
                    <a:pt x="153924" y="0"/>
                  </a:lnTo>
                  <a:lnTo>
                    <a:pt x="153924" y="2650363"/>
                  </a:lnTo>
                  <a:lnTo>
                    <a:pt x="0" y="26503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41711" y="2405676"/>
              <a:ext cx="133033" cy="2360390"/>
            </a:xfrm>
            <a:custGeom>
              <a:avLst/>
              <a:gdLst/>
              <a:ahLst/>
              <a:cxnLst/>
              <a:rect l="l" t="t" r="r" b="b"/>
              <a:pathLst>
                <a:path w="155575" h="2760345">
                  <a:moveTo>
                    <a:pt x="0" y="0"/>
                  </a:moveTo>
                  <a:lnTo>
                    <a:pt x="155448" y="0"/>
                  </a:lnTo>
                  <a:lnTo>
                    <a:pt x="155448" y="2760091"/>
                  </a:lnTo>
                  <a:lnTo>
                    <a:pt x="0" y="276009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205298" y="2320969"/>
              <a:ext cx="133033" cy="2445097"/>
            </a:xfrm>
            <a:custGeom>
              <a:avLst/>
              <a:gdLst/>
              <a:ahLst/>
              <a:cxnLst/>
              <a:rect l="l" t="t" r="r" b="b"/>
              <a:pathLst>
                <a:path w="155575" h="2859404">
                  <a:moveTo>
                    <a:pt x="0" y="0"/>
                  </a:moveTo>
                  <a:lnTo>
                    <a:pt x="155448" y="0"/>
                  </a:lnTo>
                  <a:lnTo>
                    <a:pt x="155448" y="2859151"/>
                  </a:lnTo>
                  <a:lnTo>
                    <a:pt x="0" y="285915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568887" y="2212805"/>
              <a:ext cx="131947" cy="2553152"/>
            </a:xfrm>
            <a:custGeom>
              <a:avLst/>
              <a:gdLst/>
              <a:ahLst/>
              <a:cxnLst/>
              <a:rect l="l" t="t" r="r" b="b"/>
              <a:pathLst>
                <a:path w="154304" h="2985770">
                  <a:moveTo>
                    <a:pt x="0" y="0"/>
                  </a:moveTo>
                  <a:lnTo>
                    <a:pt x="153924" y="0"/>
                  </a:lnTo>
                  <a:lnTo>
                    <a:pt x="153924" y="2985643"/>
                  </a:lnTo>
                  <a:lnTo>
                    <a:pt x="0" y="29856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932475" y="2098125"/>
              <a:ext cx="131947" cy="2667724"/>
            </a:xfrm>
            <a:custGeom>
              <a:avLst/>
              <a:gdLst/>
              <a:ahLst/>
              <a:cxnLst/>
              <a:rect l="l" t="t" r="r" b="b"/>
              <a:pathLst>
                <a:path w="154304" h="3119754">
                  <a:moveTo>
                    <a:pt x="0" y="0"/>
                  </a:moveTo>
                  <a:lnTo>
                    <a:pt x="153923" y="0"/>
                  </a:lnTo>
                  <a:lnTo>
                    <a:pt x="153923" y="3119755"/>
                  </a:lnTo>
                  <a:lnTo>
                    <a:pt x="0" y="311975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11959" y="4765848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11959" y="4765848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211959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575548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39135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301420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665008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028597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390881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754470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118058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481645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43931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207518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571107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934694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296980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660568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024155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7744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750029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113725" y="476584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1250078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1613449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1976711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340081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2703453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3066715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3430086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3793130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4156501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4519764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4883134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5246397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5609767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5973139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6336400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6699771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7062816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7426188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7789450" y="4768564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448426" y="4932113"/>
              <a:ext cx="7665430" cy="0"/>
            </a:xfrm>
            <a:custGeom>
              <a:avLst/>
              <a:gdLst/>
              <a:ahLst/>
              <a:cxnLst/>
              <a:rect l="l" t="t" r="r" b="b"/>
              <a:pathLst>
                <a:path w="8964295">
                  <a:moveTo>
                    <a:pt x="0" y="0"/>
                  </a:moveTo>
                  <a:lnTo>
                    <a:pt x="8964142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48425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211959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211959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575548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575548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939135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39135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301420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301420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665008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665008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028597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028597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390881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390881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754470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754470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118058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118058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481645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481645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843931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843931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207518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207518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571107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571107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934694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934694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296980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296980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660568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660568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024155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024155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387744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387744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750029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750029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113725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113725" y="493211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86597" y="4984452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 txBox="1"/>
            <p:nvPr/>
          </p:nvSpPr>
          <p:spPr>
            <a:xfrm>
              <a:off x="562019" y="4934068"/>
              <a:ext cx="632044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Pieksämäki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6" name="object 216"/>
            <p:cNvSpPr txBox="1"/>
            <p:nvPr/>
          </p:nvSpPr>
          <p:spPr>
            <a:xfrm>
              <a:off x="1266802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7" name="object 217"/>
            <p:cNvSpPr txBox="1"/>
            <p:nvPr/>
          </p:nvSpPr>
          <p:spPr>
            <a:xfrm>
              <a:off x="1630064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8" name="object 218"/>
            <p:cNvSpPr txBox="1"/>
            <p:nvPr/>
          </p:nvSpPr>
          <p:spPr>
            <a:xfrm>
              <a:off x="1993434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9" name="object 219"/>
            <p:cNvSpPr txBox="1"/>
            <p:nvPr/>
          </p:nvSpPr>
          <p:spPr>
            <a:xfrm>
              <a:off x="2356806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0" name="object 220"/>
            <p:cNvSpPr txBox="1"/>
            <p:nvPr/>
          </p:nvSpPr>
          <p:spPr>
            <a:xfrm>
              <a:off x="2720068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1" name="object 221"/>
            <p:cNvSpPr txBox="1"/>
            <p:nvPr/>
          </p:nvSpPr>
          <p:spPr>
            <a:xfrm>
              <a:off x="3083113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2" name="object 222"/>
            <p:cNvSpPr txBox="1"/>
            <p:nvPr/>
          </p:nvSpPr>
          <p:spPr>
            <a:xfrm>
              <a:off x="3446483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3" name="object 223"/>
            <p:cNvSpPr txBox="1"/>
            <p:nvPr/>
          </p:nvSpPr>
          <p:spPr>
            <a:xfrm>
              <a:off x="3809855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4" name="object 224"/>
            <p:cNvSpPr txBox="1"/>
            <p:nvPr/>
          </p:nvSpPr>
          <p:spPr>
            <a:xfrm>
              <a:off x="4173116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5" name="object 225"/>
            <p:cNvSpPr txBox="1"/>
            <p:nvPr/>
          </p:nvSpPr>
          <p:spPr>
            <a:xfrm>
              <a:off x="4536488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6" name="object 226"/>
            <p:cNvSpPr txBox="1"/>
            <p:nvPr/>
          </p:nvSpPr>
          <p:spPr>
            <a:xfrm>
              <a:off x="4899749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7" name="object 227"/>
            <p:cNvSpPr txBox="1"/>
            <p:nvPr/>
          </p:nvSpPr>
          <p:spPr>
            <a:xfrm>
              <a:off x="5263121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8" name="object 228"/>
            <p:cNvSpPr txBox="1"/>
            <p:nvPr/>
          </p:nvSpPr>
          <p:spPr>
            <a:xfrm>
              <a:off x="5626491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9" name="object 229"/>
            <p:cNvSpPr txBox="1"/>
            <p:nvPr/>
          </p:nvSpPr>
          <p:spPr>
            <a:xfrm>
              <a:off x="5989753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0" name="object 230"/>
            <p:cNvSpPr txBox="1"/>
            <p:nvPr/>
          </p:nvSpPr>
          <p:spPr>
            <a:xfrm>
              <a:off x="6353125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1" name="object 231"/>
            <p:cNvSpPr txBox="1"/>
            <p:nvPr/>
          </p:nvSpPr>
          <p:spPr>
            <a:xfrm>
              <a:off x="6716170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2" name="object 232"/>
            <p:cNvSpPr txBox="1"/>
            <p:nvPr/>
          </p:nvSpPr>
          <p:spPr>
            <a:xfrm>
              <a:off x="7079541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3" name="object 233"/>
            <p:cNvSpPr txBox="1"/>
            <p:nvPr/>
          </p:nvSpPr>
          <p:spPr>
            <a:xfrm>
              <a:off x="7442802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4" name="object 234"/>
            <p:cNvSpPr txBox="1"/>
            <p:nvPr/>
          </p:nvSpPr>
          <p:spPr>
            <a:xfrm>
              <a:off x="7806173" y="493667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5" name="object 235"/>
            <p:cNvSpPr/>
            <p:nvPr/>
          </p:nvSpPr>
          <p:spPr>
            <a:xfrm>
              <a:off x="448426" y="5102178"/>
              <a:ext cx="7665430" cy="0"/>
            </a:xfrm>
            <a:custGeom>
              <a:avLst/>
              <a:gdLst/>
              <a:ahLst/>
              <a:cxnLst/>
              <a:rect l="l" t="t" r="r" b="b"/>
              <a:pathLst>
                <a:path w="8964295">
                  <a:moveTo>
                    <a:pt x="0" y="0"/>
                  </a:moveTo>
                  <a:lnTo>
                    <a:pt x="8964142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48425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48426" y="5272352"/>
              <a:ext cx="7665430" cy="0"/>
            </a:xfrm>
            <a:custGeom>
              <a:avLst/>
              <a:gdLst/>
              <a:ahLst/>
              <a:cxnLst/>
              <a:rect l="l" t="t" r="r" b="b"/>
              <a:pathLst>
                <a:path w="8964295">
                  <a:moveTo>
                    <a:pt x="0" y="0"/>
                  </a:moveTo>
                  <a:lnTo>
                    <a:pt x="8964142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211959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211959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575548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575548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939135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939135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301420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301420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665008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665008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28597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28597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390881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390881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754470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754470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118058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118058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481645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481645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843931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843931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207518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207518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571107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571107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934694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934694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296980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296980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660568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660568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024155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024155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387744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387744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750029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750029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113725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113725" y="5102178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86597" y="5154517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86597" y="5154517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 txBox="1"/>
            <p:nvPr/>
          </p:nvSpPr>
          <p:spPr>
            <a:xfrm>
              <a:off x="562019" y="5103916"/>
              <a:ext cx="60598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Etelä-Savo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8" name="object 308"/>
            <p:cNvSpPr txBox="1"/>
            <p:nvPr/>
          </p:nvSpPr>
          <p:spPr>
            <a:xfrm>
              <a:off x="344532" y="5680924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281" name="object 281"/>
            <p:cNvSpPr txBox="1"/>
            <p:nvPr/>
          </p:nvSpPr>
          <p:spPr>
            <a:xfrm>
              <a:off x="1266802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2" name="object 282"/>
            <p:cNvSpPr txBox="1"/>
            <p:nvPr/>
          </p:nvSpPr>
          <p:spPr>
            <a:xfrm>
              <a:off x="1630064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3" name="object 283"/>
            <p:cNvSpPr txBox="1"/>
            <p:nvPr/>
          </p:nvSpPr>
          <p:spPr>
            <a:xfrm>
              <a:off x="1993434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4" name="object 284"/>
            <p:cNvSpPr txBox="1"/>
            <p:nvPr/>
          </p:nvSpPr>
          <p:spPr>
            <a:xfrm>
              <a:off x="2356806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5" name="object 285"/>
            <p:cNvSpPr txBox="1"/>
            <p:nvPr/>
          </p:nvSpPr>
          <p:spPr>
            <a:xfrm>
              <a:off x="2720068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6" name="object 286"/>
            <p:cNvSpPr txBox="1"/>
            <p:nvPr/>
          </p:nvSpPr>
          <p:spPr>
            <a:xfrm>
              <a:off x="3083113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7" name="object 287"/>
            <p:cNvSpPr txBox="1"/>
            <p:nvPr/>
          </p:nvSpPr>
          <p:spPr>
            <a:xfrm>
              <a:off x="3446483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8" name="object 288"/>
            <p:cNvSpPr txBox="1"/>
            <p:nvPr/>
          </p:nvSpPr>
          <p:spPr>
            <a:xfrm>
              <a:off x="3809855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9" name="object 289"/>
            <p:cNvSpPr txBox="1"/>
            <p:nvPr/>
          </p:nvSpPr>
          <p:spPr>
            <a:xfrm>
              <a:off x="4173116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0" name="object 290"/>
            <p:cNvSpPr txBox="1"/>
            <p:nvPr/>
          </p:nvSpPr>
          <p:spPr>
            <a:xfrm>
              <a:off x="4536488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1" name="object 291"/>
            <p:cNvSpPr txBox="1"/>
            <p:nvPr/>
          </p:nvSpPr>
          <p:spPr>
            <a:xfrm>
              <a:off x="4899749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2" name="object 292"/>
            <p:cNvSpPr txBox="1"/>
            <p:nvPr/>
          </p:nvSpPr>
          <p:spPr>
            <a:xfrm>
              <a:off x="5263121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3" name="object 293"/>
            <p:cNvSpPr txBox="1"/>
            <p:nvPr/>
          </p:nvSpPr>
          <p:spPr>
            <a:xfrm>
              <a:off x="5626491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4" name="object 294"/>
            <p:cNvSpPr txBox="1"/>
            <p:nvPr/>
          </p:nvSpPr>
          <p:spPr>
            <a:xfrm>
              <a:off x="5989753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5" name="object 295"/>
            <p:cNvSpPr txBox="1"/>
            <p:nvPr/>
          </p:nvSpPr>
          <p:spPr>
            <a:xfrm>
              <a:off x="6353125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6" name="object 296"/>
            <p:cNvSpPr txBox="1"/>
            <p:nvPr/>
          </p:nvSpPr>
          <p:spPr>
            <a:xfrm>
              <a:off x="6716170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7" name="object 297"/>
            <p:cNvSpPr txBox="1"/>
            <p:nvPr/>
          </p:nvSpPr>
          <p:spPr>
            <a:xfrm>
              <a:off x="7079541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8" name="object 298"/>
            <p:cNvSpPr txBox="1"/>
            <p:nvPr/>
          </p:nvSpPr>
          <p:spPr>
            <a:xfrm>
              <a:off x="7442802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9" name="object 299"/>
            <p:cNvSpPr txBox="1"/>
            <p:nvPr/>
          </p:nvSpPr>
          <p:spPr>
            <a:xfrm>
              <a:off x="7806173" y="51068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0" name="object 300"/>
            <p:cNvSpPr txBox="1"/>
            <p:nvPr/>
          </p:nvSpPr>
          <p:spPr>
            <a:xfrm>
              <a:off x="1006353" y="4706988"/>
              <a:ext cx="14226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1" name="object 301"/>
            <p:cNvSpPr txBox="1"/>
            <p:nvPr/>
          </p:nvSpPr>
          <p:spPr>
            <a:xfrm>
              <a:off x="958136" y="4200376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2" name="object 302"/>
            <p:cNvSpPr txBox="1"/>
            <p:nvPr/>
          </p:nvSpPr>
          <p:spPr>
            <a:xfrm>
              <a:off x="958136" y="3693655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3" name="object 303"/>
            <p:cNvSpPr txBox="1"/>
            <p:nvPr/>
          </p:nvSpPr>
          <p:spPr>
            <a:xfrm>
              <a:off x="958136" y="3186717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4" name="object 304"/>
            <p:cNvSpPr txBox="1"/>
            <p:nvPr/>
          </p:nvSpPr>
          <p:spPr>
            <a:xfrm>
              <a:off x="958136" y="2679995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5" name="object 305"/>
            <p:cNvSpPr txBox="1"/>
            <p:nvPr/>
          </p:nvSpPr>
          <p:spPr>
            <a:xfrm>
              <a:off x="958136" y="2173384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6" name="object 306"/>
            <p:cNvSpPr txBox="1"/>
            <p:nvPr/>
          </p:nvSpPr>
          <p:spPr>
            <a:xfrm>
              <a:off x="958136" y="1666446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07" name="object 307"/>
            <p:cNvSpPr txBox="1"/>
            <p:nvPr/>
          </p:nvSpPr>
          <p:spPr>
            <a:xfrm>
              <a:off x="2131790" y="1072412"/>
              <a:ext cx="4220684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522539" marR="4344" indent="-1511679">
                <a:lnSpc>
                  <a:spcPts val="1573"/>
                </a:lnSpc>
              </a:pPr>
              <a:r>
                <a:rPr sz="1368" b="1" spc="-9" dirty="0">
                  <a:latin typeface="Arial"/>
                  <a:cs typeface="Arial"/>
                </a:rPr>
                <a:t>Vanhushuoltosuhde </a:t>
              </a:r>
              <a:r>
                <a:rPr sz="1368" b="1" spc="-13" dirty="0">
                  <a:latin typeface="Arial"/>
                  <a:cs typeface="Arial"/>
                </a:rPr>
                <a:t>(yli </a:t>
              </a:r>
              <a:r>
                <a:rPr sz="1368" b="1" spc="-4" dirty="0">
                  <a:latin typeface="Arial"/>
                  <a:cs typeface="Arial"/>
                </a:rPr>
                <a:t>65-v/15-64-v) Pieksämäellä  2000 - 2018,</a:t>
              </a:r>
              <a:r>
                <a:rPr sz="1368" b="1" spc="-38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%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Ryhmä 243">
            <a:extLst>
              <a:ext uri="{FF2B5EF4-FFF2-40B4-BE49-F238E27FC236}">
                <a16:creationId xmlns:a16="http://schemas.microsoft.com/office/drawing/2014/main" id="{4F98AE70-519E-4A1B-93B2-038FCCFCB8FC}"/>
              </a:ext>
            </a:extLst>
          </p:cNvPr>
          <p:cNvGrpSpPr/>
          <p:nvPr/>
        </p:nvGrpSpPr>
        <p:grpSpPr>
          <a:xfrm>
            <a:off x="598645" y="620688"/>
            <a:ext cx="7861787" cy="4609279"/>
            <a:chOff x="331617" y="1106728"/>
            <a:chExt cx="7861787" cy="4609279"/>
          </a:xfrm>
        </p:grpSpPr>
        <p:sp>
          <p:nvSpPr>
            <p:cNvPr id="2" name="object 2"/>
            <p:cNvSpPr/>
            <p:nvPr/>
          </p:nvSpPr>
          <p:spPr>
            <a:xfrm>
              <a:off x="8035425" y="4593720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97902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60377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2852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85328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47804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10280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72755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5230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7707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60182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2658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85133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47609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10084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2561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35035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97511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59987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2462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84938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7414" y="459372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2879" y="4593720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35425" y="4257499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97902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60377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22852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85328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47804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10280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72755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35230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7707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60182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22658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85133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47609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10084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72561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35035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11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59987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22462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4938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47414" y="425749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2879" y="4257499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5425" y="3921277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97902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60377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22852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85328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47804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10280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72755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35230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97707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60182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22658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85133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47609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10084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72561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35035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97511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959987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22462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84938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47414" y="392127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2879" y="3921277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35425" y="3585056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97902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360377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22852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85328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347804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10280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72755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35230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97707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60182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22658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985133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647609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10084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72561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35035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97511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59987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22462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84938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47414" y="358505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2879" y="3585056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35425" y="3248835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69790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360377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02285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685328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347804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10280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72755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35230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997707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6018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322658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985133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647609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310084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972561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5035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297511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959987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62246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84938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47414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82879" y="3248835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035425" y="2912614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697902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360377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022852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685328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347804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010280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672755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335230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997707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660182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322658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985133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647609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310084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2561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635035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297511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59987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22462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284938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47414" y="291261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82879" y="2912614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360377" y="2576393"/>
              <a:ext cx="747700" cy="0"/>
            </a:xfrm>
            <a:custGeom>
              <a:avLst/>
              <a:gdLst/>
              <a:ahLst/>
              <a:cxnLst/>
              <a:rect l="l" t="t" r="r" b="b"/>
              <a:pathLst>
                <a:path w="874395">
                  <a:moveTo>
                    <a:pt x="0" y="0"/>
                  </a:moveTo>
                  <a:lnTo>
                    <a:pt x="8738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022852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85328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347804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010280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672755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335230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997707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660182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322658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985133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647609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10084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972561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635035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297511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959987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622462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284938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47414" y="257639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82879" y="2576393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310084" y="2240171"/>
              <a:ext cx="4797885" cy="0"/>
            </a:xfrm>
            <a:custGeom>
              <a:avLst/>
              <a:gdLst/>
              <a:ahLst/>
              <a:cxnLst/>
              <a:rect l="l" t="t" r="r" b="b"/>
              <a:pathLst>
                <a:path w="5610859">
                  <a:moveTo>
                    <a:pt x="0" y="0"/>
                  </a:moveTo>
                  <a:lnTo>
                    <a:pt x="56104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972561" y="224017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635035" y="224017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297511" y="224017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959987" y="224017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622462" y="224017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284938" y="224017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47414" y="224017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82879" y="2240171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82878" y="190395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82878" y="1567512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82878" y="1567512"/>
              <a:ext cx="7424885" cy="3362212"/>
            </a:xfrm>
            <a:custGeom>
              <a:avLst/>
              <a:gdLst/>
              <a:ahLst/>
              <a:cxnLst/>
              <a:rect l="l" t="t" r="r" b="b"/>
              <a:pathLst>
                <a:path w="8682990" h="3931920">
                  <a:moveTo>
                    <a:pt x="0" y="3931920"/>
                  </a:moveTo>
                  <a:lnTo>
                    <a:pt x="8682863" y="393192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3192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55845" y="1959987"/>
              <a:ext cx="191676" cy="2970171"/>
            </a:xfrm>
            <a:custGeom>
              <a:avLst/>
              <a:gdLst/>
              <a:ahLst/>
              <a:cxnLst/>
              <a:rect l="l" t="t" r="r" b="b"/>
              <a:pathLst>
                <a:path w="224155" h="3473450">
                  <a:moveTo>
                    <a:pt x="224028" y="0"/>
                  </a:moveTo>
                  <a:lnTo>
                    <a:pt x="0" y="0"/>
                  </a:lnTo>
                  <a:lnTo>
                    <a:pt x="0" y="3472942"/>
                  </a:lnTo>
                  <a:lnTo>
                    <a:pt x="224028" y="3472942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092067" y="2004296"/>
              <a:ext cx="193305" cy="2925645"/>
            </a:xfrm>
            <a:custGeom>
              <a:avLst/>
              <a:gdLst/>
              <a:ahLst/>
              <a:cxnLst/>
              <a:rect l="l" t="t" r="r" b="b"/>
              <a:pathLst>
                <a:path w="226059" h="3421379">
                  <a:moveTo>
                    <a:pt x="225551" y="0"/>
                  </a:moveTo>
                  <a:lnTo>
                    <a:pt x="0" y="0"/>
                  </a:lnTo>
                  <a:lnTo>
                    <a:pt x="0" y="3421126"/>
                  </a:lnTo>
                  <a:lnTo>
                    <a:pt x="225551" y="342112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429591" y="2045998"/>
              <a:ext cx="193305" cy="2883835"/>
            </a:xfrm>
            <a:custGeom>
              <a:avLst/>
              <a:gdLst/>
              <a:ahLst/>
              <a:cxnLst/>
              <a:rect l="l" t="t" r="r" b="b"/>
              <a:pathLst>
                <a:path w="226060" h="3372485">
                  <a:moveTo>
                    <a:pt x="225552" y="0"/>
                  </a:moveTo>
                  <a:lnTo>
                    <a:pt x="0" y="0"/>
                  </a:lnTo>
                  <a:lnTo>
                    <a:pt x="0" y="3372358"/>
                  </a:lnTo>
                  <a:lnTo>
                    <a:pt x="225552" y="3372358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67116" y="2085093"/>
              <a:ext cx="193305" cy="2844740"/>
            </a:xfrm>
            <a:custGeom>
              <a:avLst/>
              <a:gdLst/>
              <a:ahLst/>
              <a:cxnLst/>
              <a:rect l="l" t="t" r="r" b="b"/>
              <a:pathLst>
                <a:path w="226060" h="3326765">
                  <a:moveTo>
                    <a:pt x="225551" y="0"/>
                  </a:moveTo>
                  <a:lnTo>
                    <a:pt x="0" y="0"/>
                  </a:lnTo>
                  <a:lnTo>
                    <a:pt x="0" y="3326638"/>
                  </a:lnTo>
                  <a:lnTo>
                    <a:pt x="225551" y="332663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104641" y="2122885"/>
              <a:ext cx="193305" cy="2807273"/>
            </a:xfrm>
            <a:custGeom>
              <a:avLst/>
              <a:gdLst/>
              <a:ahLst/>
              <a:cxnLst/>
              <a:rect l="l" t="t" r="r" b="b"/>
              <a:pathLst>
                <a:path w="226060" h="3282950">
                  <a:moveTo>
                    <a:pt x="225551" y="0"/>
                  </a:moveTo>
                  <a:lnTo>
                    <a:pt x="0" y="0"/>
                  </a:lnTo>
                  <a:lnTo>
                    <a:pt x="0" y="3282442"/>
                  </a:lnTo>
                  <a:lnTo>
                    <a:pt x="225551" y="328244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442165" y="2159374"/>
              <a:ext cx="193305" cy="2770350"/>
            </a:xfrm>
            <a:custGeom>
              <a:avLst/>
              <a:gdLst/>
              <a:ahLst/>
              <a:cxnLst/>
              <a:rect l="l" t="t" r="r" b="b"/>
              <a:pathLst>
                <a:path w="226060" h="3239770">
                  <a:moveTo>
                    <a:pt x="225551" y="0"/>
                  </a:moveTo>
                  <a:lnTo>
                    <a:pt x="0" y="0"/>
                  </a:lnTo>
                  <a:lnTo>
                    <a:pt x="0" y="3239770"/>
                  </a:lnTo>
                  <a:lnTo>
                    <a:pt x="225551" y="323977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779689" y="2194560"/>
              <a:ext cx="193305" cy="2735598"/>
            </a:xfrm>
            <a:custGeom>
              <a:avLst/>
              <a:gdLst/>
              <a:ahLst/>
              <a:cxnLst/>
              <a:rect l="l" t="t" r="r" b="b"/>
              <a:pathLst>
                <a:path w="226060" h="3199129">
                  <a:moveTo>
                    <a:pt x="225552" y="0"/>
                  </a:moveTo>
                  <a:lnTo>
                    <a:pt x="0" y="0"/>
                  </a:lnTo>
                  <a:lnTo>
                    <a:pt x="0" y="3198622"/>
                  </a:lnTo>
                  <a:lnTo>
                    <a:pt x="225552" y="3198622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117214" y="2227139"/>
              <a:ext cx="193305" cy="2703019"/>
            </a:xfrm>
            <a:custGeom>
              <a:avLst/>
              <a:gdLst/>
              <a:ahLst/>
              <a:cxnLst/>
              <a:rect l="l" t="t" r="r" b="b"/>
              <a:pathLst>
                <a:path w="226060" h="3161029">
                  <a:moveTo>
                    <a:pt x="225551" y="0"/>
                  </a:moveTo>
                  <a:lnTo>
                    <a:pt x="0" y="0"/>
                  </a:lnTo>
                  <a:lnTo>
                    <a:pt x="0" y="3160522"/>
                  </a:lnTo>
                  <a:lnTo>
                    <a:pt x="225551" y="316052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454737" y="2259719"/>
              <a:ext cx="193305" cy="2670439"/>
            </a:xfrm>
            <a:custGeom>
              <a:avLst/>
              <a:gdLst/>
              <a:ahLst/>
              <a:cxnLst/>
              <a:rect l="l" t="t" r="r" b="b"/>
              <a:pathLst>
                <a:path w="226060" h="3122929">
                  <a:moveTo>
                    <a:pt x="225551" y="0"/>
                  </a:moveTo>
                  <a:lnTo>
                    <a:pt x="0" y="0"/>
                  </a:lnTo>
                  <a:lnTo>
                    <a:pt x="0" y="3122422"/>
                  </a:lnTo>
                  <a:lnTo>
                    <a:pt x="225551" y="312242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792262" y="2290996"/>
              <a:ext cx="193305" cy="2638945"/>
            </a:xfrm>
            <a:custGeom>
              <a:avLst/>
              <a:gdLst/>
              <a:ahLst/>
              <a:cxnLst/>
              <a:rect l="l" t="t" r="r" b="b"/>
              <a:pathLst>
                <a:path w="226060" h="3086100">
                  <a:moveTo>
                    <a:pt x="225551" y="0"/>
                  </a:moveTo>
                  <a:lnTo>
                    <a:pt x="0" y="0"/>
                  </a:lnTo>
                  <a:lnTo>
                    <a:pt x="0" y="3085846"/>
                  </a:lnTo>
                  <a:lnTo>
                    <a:pt x="225551" y="308584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129786" y="2320969"/>
              <a:ext cx="193305" cy="2609081"/>
            </a:xfrm>
            <a:custGeom>
              <a:avLst/>
              <a:gdLst/>
              <a:ahLst/>
              <a:cxnLst/>
              <a:rect l="l" t="t" r="r" b="b"/>
              <a:pathLst>
                <a:path w="226060" h="3051175">
                  <a:moveTo>
                    <a:pt x="225552" y="0"/>
                  </a:moveTo>
                  <a:lnTo>
                    <a:pt x="0" y="0"/>
                  </a:lnTo>
                  <a:lnTo>
                    <a:pt x="0" y="3050794"/>
                  </a:lnTo>
                  <a:lnTo>
                    <a:pt x="225552" y="3050794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467310" y="2350942"/>
              <a:ext cx="193305" cy="2579216"/>
            </a:xfrm>
            <a:custGeom>
              <a:avLst/>
              <a:gdLst/>
              <a:ahLst/>
              <a:cxnLst/>
              <a:rect l="l" t="t" r="r" b="b"/>
              <a:pathLst>
                <a:path w="226060" h="3016250">
                  <a:moveTo>
                    <a:pt x="225551" y="0"/>
                  </a:moveTo>
                  <a:lnTo>
                    <a:pt x="0" y="0"/>
                  </a:lnTo>
                  <a:lnTo>
                    <a:pt x="0" y="3015742"/>
                  </a:lnTo>
                  <a:lnTo>
                    <a:pt x="225551" y="301574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804836" y="2379612"/>
              <a:ext cx="193305" cy="2550438"/>
            </a:xfrm>
            <a:custGeom>
              <a:avLst/>
              <a:gdLst/>
              <a:ahLst/>
              <a:cxnLst/>
              <a:rect l="l" t="t" r="r" b="b"/>
              <a:pathLst>
                <a:path w="226060" h="2982595">
                  <a:moveTo>
                    <a:pt x="225551" y="0"/>
                  </a:moveTo>
                  <a:lnTo>
                    <a:pt x="0" y="0"/>
                  </a:lnTo>
                  <a:lnTo>
                    <a:pt x="0" y="2982214"/>
                  </a:lnTo>
                  <a:lnTo>
                    <a:pt x="225551" y="298221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142359" y="2408282"/>
              <a:ext cx="193305" cy="2521659"/>
            </a:xfrm>
            <a:custGeom>
              <a:avLst/>
              <a:gdLst/>
              <a:ahLst/>
              <a:cxnLst/>
              <a:rect l="l" t="t" r="r" b="b"/>
              <a:pathLst>
                <a:path w="226060" h="2948940">
                  <a:moveTo>
                    <a:pt x="225551" y="0"/>
                  </a:moveTo>
                  <a:lnTo>
                    <a:pt x="0" y="0"/>
                  </a:lnTo>
                  <a:lnTo>
                    <a:pt x="0" y="2948686"/>
                  </a:lnTo>
                  <a:lnTo>
                    <a:pt x="225551" y="294868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479884" y="2435649"/>
              <a:ext cx="193305" cy="2494509"/>
            </a:xfrm>
            <a:custGeom>
              <a:avLst/>
              <a:gdLst/>
              <a:ahLst/>
              <a:cxnLst/>
              <a:rect l="l" t="t" r="r" b="b"/>
              <a:pathLst>
                <a:path w="226059" h="2917190">
                  <a:moveTo>
                    <a:pt x="225551" y="0"/>
                  </a:moveTo>
                  <a:lnTo>
                    <a:pt x="0" y="0"/>
                  </a:lnTo>
                  <a:lnTo>
                    <a:pt x="0" y="2916682"/>
                  </a:lnTo>
                  <a:lnTo>
                    <a:pt x="225551" y="291668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817408" y="2461712"/>
              <a:ext cx="193305" cy="2468446"/>
            </a:xfrm>
            <a:custGeom>
              <a:avLst/>
              <a:gdLst/>
              <a:ahLst/>
              <a:cxnLst/>
              <a:rect l="l" t="t" r="r" b="b"/>
              <a:pathLst>
                <a:path w="226059" h="2886710">
                  <a:moveTo>
                    <a:pt x="225552" y="0"/>
                  </a:moveTo>
                  <a:lnTo>
                    <a:pt x="0" y="0"/>
                  </a:lnTo>
                  <a:lnTo>
                    <a:pt x="0" y="2886202"/>
                  </a:lnTo>
                  <a:lnTo>
                    <a:pt x="225552" y="2886202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154933" y="2487776"/>
              <a:ext cx="193305" cy="2442382"/>
            </a:xfrm>
            <a:custGeom>
              <a:avLst/>
              <a:gdLst/>
              <a:ahLst/>
              <a:cxnLst/>
              <a:rect l="l" t="t" r="r" b="b"/>
              <a:pathLst>
                <a:path w="226059" h="2856229">
                  <a:moveTo>
                    <a:pt x="225551" y="0"/>
                  </a:moveTo>
                  <a:lnTo>
                    <a:pt x="0" y="0"/>
                  </a:lnTo>
                  <a:lnTo>
                    <a:pt x="0" y="2855722"/>
                  </a:lnTo>
                  <a:lnTo>
                    <a:pt x="225551" y="285572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492457" y="2512537"/>
              <a:ext cx="193305" cy="2417404"/>
            </a:xfrm>
            <a:custGeom>
              <a:avLst/>
              <a:gdLst/>
              <a:ahLst/>
              <a:cxnLst/>
              <a:rect l="l" t="t" r="r" b="b"/>
              <a:pathLst>
                <a:path w="226059" h="2827020">
                  <a:moveTo>
                    <a:pt x="225551" y="0"/>
                  </a:moveTo>
                  <a:lnTo>
                    <a:pt x="0" y="0"/>
                  </a:lnTo>
                  <a:lnTo>
                    <a:pt x="0" y="2826766"/>
                  </a:lnTo>
                  <a:lnTo>
                    <a:pt x="225551" y="282676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829981" y="2537297"/>
              <a:ext cx="193305" cy="2392427"/>
            </a:xfrm>
            <a:custGeom>
              <a:avLst/>
              <a:gdLst/>
              <a:ahLst/>
              <a:cxnLst/>
              <a:rect l="l" t="t" r="r" b="b"/>
              <a:pathLst>
                <a:path w="226059" h="2797810">
                  <a:moveTo>
                    <a:pt x="225551" y="0"/>
                  </a:moveTo>
                  <a:lnTo>
                    <a:pt x="0" y="0"/>
                  </a:lnTo>
                  <a:lnTo>
                    <a:pt x="0" y="2797810"/>
                  </a:lnTo>
                  <a:lnTo>
                    <a:pt x="225551" y="279781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167506" y="2559451"/>
              <a:ext cx="193305" cy="2370707"/>
            </a:xfrm>
            <a:custGeom>
              <a:avLst/>
              <a:gdLst/>
              <a:ahLst/>
              <a:cxnLst/>
              <a:rect l="l" t="t" r="r" b="b"/>
              <a:pathLst>
                <a:path w="226059" h="2772410">
                  <a:moveTo>
                    <a:pt x="225551" y="0"/>
                  </a:moveTo>
                  <a:lnTo>
                    <a:pt x="0" y="0"/>
                  </a:lnTo>
                  <a:lnTo>
                    <a:pt x="0" y="2771902"/>
                  </a:lnTo>
                  <a:lnTo>
                    <a:pt x="225551" y="277190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505031" y="2582909"/>
              <a:ext cx="193305" cy="2346815"/>
            </a:xfrm>
            <a:custGeom>
              <a:avLst/>
              <a:gdLst/>
              <a:ahLst/>
              <a:cxnLst/>
              <a:rect l="l" t="t" r="r" b="b"/>
              <a:pathLst>
                <a:path w="226059" h="2744470">
                  <a:moveTo>
                    <a:pt x="225551" y="0"/>
                  </a:moveTo>
                  <a:lnTo>
                    <a:pt x="0" y="0"/>
                  </a:lnTo>
                  <a:lnTo>
                    <a:pt x="0" y="2744470"/>
                  </a:lnTo>
                  <a:lnTo>
                    <a:pt x="225551" y="274447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42554" y="2606366"/>
              <a:ext cx="193305" cy="2323467"/>
            </a:xfrm>
            <a:custGeom>
              <a:avLst/>
              <a:gdLst/>
              <a:ahLst/>
              <a:cxnLst/>
              <a:rect l="l" t="t" r="r" b="b"/>
              <a:pathLst>
                <a:path w="226059" h="2717165">
                  <a:moveTo>
                    <a:pt x="225551" y="0"/>
                  </a:moveTo>
                  <a:lnTo>
                    <a:pt x="0" y="0"/>
                  </a:lnTo>
                  <a:lnTo>
                    <a:pt x="0" y="2717038"/>
                  </a:lnTo>
                  <a:lnTo>
                    <a:pt x="225551" y="271703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55845" y="1959987"/>
              <a:ext cx="191676" cy="2970171"/>
            </a:xfrm>
            <a:custGeom>
              <a:avLst/>
              <a:gdLst/>
              <a:ahLst/>
              <a:cxnLst/>
              <a:rect l="l" t="t" r="r" b="b"/>
              <a:pathLst>
                <a:path w="224155" h="3473450">
                  <a:moveTo>
                    <a:pt x="0" y="0"/>
                  </a:moveTo>
                  <a:lnTo>
                    <a:pt x="224028" y="0"/>
                  </a:lnTo>
                  <a:lnTo>
                    <a:pt x="224028" y="3472942"/>
                  </a:lnTo>
                  <a:lnTo>
                    <a:pt x="0" y="34729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92067" y="2004296"/>
              <a:ext cx="193305" cy="2925645"/>
            </a:xfrm>
            <a:custGeom>
              <a:avLst/>
              <a:gdLst/>
              <a:ahLst/>
              <a:cxnLst/>
              <a:rect l="l" t="t" r="r" b="b"/>
              <a:pathLst>
                <a:path w="226059" h="3421379">
                  <a:moveTo>
                    <a:pt x="0" y="0"/>
                  </a:moveTo>
                  <a:lnTo>
                    <a:pt x="225551" y="0"/>
                  </a:lnTo>
                  <a:lnTo>
                    <a:pt x="225551" y="3421126"/>
                  </a:lnTo>
                  <a:lnTo>
                    <a:pt x="0" y="3421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429591" y="2045998"/>
              <a:ext cx="193305" cy="2883835"/>
            </a:xfrm>
            <a:custGeom>
              <a:avLst/>
              <a:gdLst/>
              <a:ahLst/>
              <a:cxnLst/>
              <a:rect l="l" t="t" r="r" b="b"/>
              <a:pathLst>
                <a:path w="226060" h="3372485">
                  <a:moveTo>
                    <a:pt x="0" y="0"/>
                  </a:moveTo>
                  <a:lnTo>
                    <a:pt x="225552" y="0"/>
                  </a:lnTo>
                  <a:lnTo>
                    <a:pt x="225552" y="3372358"/>
                  </a:lnTo>
                  <a:lnTo>
                    <a:pt x="0" y="33723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767116" y="2085093"/>
              <a:ext cx="193305" cy="2844740"/>
            </a:xfrm>
            <a:custGeom>
              <a:avLst/>
              <a:gdLst/>
              <a:ahLst/>
              <a:cxnLst/>
              <a:rect l="l" t="t" r="r" b="b"/>
              <a:pathLst>
                <a:path w="226060" h="3326765">
                  <a:moveTo>
                    <a:pt x="0" y="0"/>
                  </a:moveTo>
                  <a:lnTo>
                    <a:pt x="225551" y="0"/>
                  </a:lnTo>
                  <a:lnTo>
                    <a:pt x="225551" y="3326638"/>
                  </a:lnTo>
                  <a:lnTo>
                    <a:pt x="0" y="33266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104641" y="2122885"/>
              <a:ext cx="193305" cy="2807273"/>
            </a:xfrm>
            <a:custGeom>
              <a:avLst/>
              <a:gdLst/>
              <a:ahLst/>
              <a:cxnLst/>
              <a:rect l="l" t="t" r="r" b="b"/>
              <a:pathLst>
                <a:path w="226060" h="3282950">
                  <a:moveTo>
                    <a:pt x="0" y="0"/>
                  </a:moveTo>
                  <a:lnTo>
                    <a:pt x="225551" y="0"/>
                  </a:lnTo>
                  <a:lnTo>
                    <a:pt x="225551" y="3282442"/>
                  </a:lnTo>
                  <a:lnTo>
                    <a:pt x="0" y="32824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442165" y="2159374"/>
              <a:ext cx="193305" cy="2770350"/>
            </a:xfrm>
            <a:custGeom>
              <a:avLst/>
              <a:gdLst/>
              <a:ahLst/>
              <a:cxnLst/>
              <a:rect l="l" t="t" r="r" b="b"/>
              <a:pathLst>
                <a:path w="226060" h="3239770">
                  <a:moveTo>
                    <a:pt x="0" y="0"/>
                  </a:moveTo>
                  <a:lnTo>
                    <a:pt x="225551" y="0"/>
                  </a:lnTo>
                  <a:lnTo>
                    <a:pt x="225551" y="3239770"/>
                  </a:lnTo>
                  <a:lnTo>
                    <a:pt x="0" y="32397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779689" y="2194560"/>
              <a:ext cx="193305" cy="2735598"/>
            </a:xfrm>
            <a:custGeom>
              <a:avLst/>
              <a:gdLst/>
              <a:ahLst/>
              <a:cxnLst/>
              <a:rect l="l" t="t" r="r" b="b"/>
              <a:pathLst>
                <a:path w="226060" h="3199129">
                  <a:moveTo>
                    <a:pt x="0" y="0"/>
                  </a:moveTo>
                  <a:lnTo>
                    <a:pt x="225552" y="0"/>
                  </a:lnTo>
                  <a:lnTo>
                    <a:pt x="225552" y="3198622"/>
                  </a:lnTo>
                  <a:lnTo>
                    <a:pt x="0" y="31986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117214" y="2227139"/>
              <a:ext cx="193305" cy="2703019"/>
            </a:xfrm>
            <a:custGeom>
              <a:avLst/>
              <a:gdLst/>
              <a:ahLst/>
              <a:cxnLst/>
              <a:rect l="l" t="t" r="r" b="b"/>
              <a:pathLst>
                <a:path w="226060" h="3161029">
                  <a:moveTo>
                    <a:pt x="0" y="0"/>
                  </a:moveTo>
                  <a:lnTo>
                    <a:pt x="225551" y="0"/>
                  </a:lnTo>
                  <a:lnTo>
                    <a:pt x="225551" y="3160522"/>
                  </a:lnTo>
                  <a:lnTo>
                    <a:pt x="0" y="31605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454737" y="2259719"/>
              <a:ext cx="193305" cy="2670439"/>
            </a:xfrm>
            <a:custGeom>
              <a:avLst/>
              <a:gdLst/>
              <a:ahLst/>
              <a:cxnLst/>
              <a:rect l="l" t="t" r="r" b="b"/>
              <a:pathLst>
                <a:path w="226060" h="3122929">
                  <a:moveTo>
                    <a:pt x="0" y="0"/>
                  </a:moveTo>
                  <a:lnTo>
                    <a:pt x="225551" y="0"/>
                  </a:lnTo>
                  <a:lnTo>
                    <a:pt x="225551" y="3122422"/>
                  </a:lnTo>
                  <a:lnTo>
                    <a:pt x="0" y="31224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792262" y="2290996"/>
              <a:ext cx="193305" cy="2638945"/>
            </a:xfrm>
            <a:custGeom>
              <a:avLst/>
              <a:gdLst/>
              <a:ahLst/>
              <a:cxnLst/>
              <a:rect l="l" t="t" r="r" b="b"/>
              <a:pathLst>
                <a:path w="226060" h="3086100">
                  <a:moveTo>
                    <a:pt x="0" y="0"/>
                  </a:moveTo>
                  <a:lnTo>
                    <a:pt x="225551" y="0"/>
                  </a:lnTo>
                  <a:lnTo>
                    <a:pt x="225551" y="3085846"/>
                  </a:lnTo>
                  <a:lnTo>
                    <a:pt x="0" y="30858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129786" y="2320969"/>
              <a:ext cx="193305" cy="2609081"/>
            </a:xfrm>
            <a:custGeom>
              <a:avLst/>
              <a:gdLst/>
              <a:ahLst/>
              <a:cxnLst/>
              <a:rect l="l" t="t" r="r" b="b"/>
              <a:pathLst>
                <a:path w="226060" h="3051175">
                  <a:moveTo>
                    <a:pt x="0" y="0"/>
                  </a:moveTo>
                  <a:lnTo>
                    <a:pt x="225552" y="0"/>
                  </a:lnTo>
                  <a:lnTo>
                    <a:pt x="225552" y="3050794"/>
                  </a:lnTo>
                  <a:lnTo>
                    <a:pt x="0" y="30507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467310" y="2350942"/>
              <a:ext cx="193305" cy="2579216"/>
            </a:xfrm>
            <a:custGeom>
              <a:avLst/>
              <a:gdLst/>
              <a:ahLst/>
              <a:cxnLst/>
              <a:rect l="l" t="t" r="r" b="b"/>
              <a:pathLst>
                <a:path w="226060" h="3016250">
                  <a:moveTo>
                    <a:pt x="0" y="0"/>
                  </a:moveTo>
                  <a:lnTo>
                    <a:pt x="225551" y="0"/>
                  </a:lnTo>
                  <a:lnTo>
                    <a:pt x="225551" y="3015742"/>
                  </a:lnTo>
                  <a:lnTo>
                    <a:pt x="0" y="30157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804836" y="2379612"/>
              <a:ext cx="193305" cy="2550438"/>
            </a:xfrm>
            <a:custGeom>
              <a:avLst/>
              <a:gdLst/>
              <a:ahLst/>
              <a:cxnLst/>
              <a:rect l="l" t="t" r="r" b="b"/>
              <a:pathLst>
                <a:path w="226060" h="2982595">
                  <a:moveTo>
                    <a:pt x="0" y="0"/>
                  </a:moveTo>
                  <a:lnTo>
                    <a:pt x="225551" y="0"/>
                  </a:lnTo>
                  <a:lnTo>
                    <a:pt x="225551" y="2982214"/>
                  </a:lnTo>
                  <a:lnTo>
                    <a:pt x="0" y="298221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142359" y="2408282"/>
              <a:ext cx="193305" cy="2521659"/>
            </a:xfrm>
            <a:custGeom>
              <a:avLst/>
              <a:gdLst/>
              <a:ahLst/>
              <a:cxnLst/>
              <a:rect l="l" t="t" r="r" b="b"/>
              <a:pathLst>
                <a:path w="226060" h="2948940">
                  <a:moveTo>
                    <a:pt x="0" y="0"/>
                  </a:moveTo>
                  <a:lnTo>
                    <a:pt x="225551" y="0"/>
                  </a:lnTo>
                  <a:lnTo>
                    <a:pt x="225551" y="2948686"/>
                  </a:lnTo>
                  <a:lnTo>
                    <a:pt x="0" y="29486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479884" y="2435649"/>
              <a:ext cx="193305" cy="2494509"/>
            </a:xfrm>
            <a:custGeom>
              <a:avLst/>
              <a:gdLst/>
              <a:ahLst/>
              <a:cxnLst/>
              <a:rect l="l" t="t" r="r" b="b"/>
              <a:pathLst>
                <a:path w="226059" h="2917190">
                  <a:moveTo>
                    <a:pt x="0" y="0"/>
                  </a:moveTo>
                  <a:lnTo>
                    <a:pt x="225551" y="0"/>
                  </a:lnTo>
                  <a:lnTo>
                    <a:pt x="225551" y="2916682"/>
                  </a:lnTo>
                  <a:lnTo>
                    <a:pt x="0" y="29166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817408" y="2461712"/>
              <a:ext cx="193305" cy="2468446"/>
            </a:xfrm>
            <a:custGeom>
              <a:avLst/>
              <a:gdLst/>
              <a:ahLst/>
              <a:cxnLst/>
              <a:rect l="l" t="t" r="r" b="b"/>
              <a:pathLst>
                <a:path w="226059" h="2886710">
                  <a:moveTo>
                    <a:pt x="0" y="0"/>
                  </a:moveTo>
                  <a:lnTo>
                    <a:pt x="225552" y="0"/>
                  </a:lnTo>
                  <a:lnTo>
                    <a:pt x="225552" y="2886202"/>
                  </a:lnTo>
                  <a:lnTo>
                    <a:pt x="0" y="28862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154933" y="2487776"/>
              <a:ext cx="193305" cy="2442382"/>
            </a:xfrm>
            <a:custGeom>
              <a:avLst/>
              <a:gdLst/>
              <a:ahLst/>
              <a:cxnLst/>
              <a:rect l="l" t="t" r="r" b="b"/>
              <a:pathLst>
                <a:path w="226059" h="2856229">
                  <a:moveTo>
                    <a:pt x="0" y="0"/>
                  </a:moveTo>
                  <a:lnTo>
                    <a:pt x="225551" y="0"/>
                  </a:lnTo>
                  <a:lnTo>
                    <a:pt x="225551" y="2855722"/>
                  </a:lnTo>
                  <a:lnTo>
                    <a:pt x="0" y="28557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492457" y="2512537"/>
              <a:ext cx="193305" cy="2417404"/>
            </a:xfrm>
            <a:custGeom>
              <a:avLst/>
              <a:gdLst/>
              <a:ahLst/>
              <a:cxnLst/>
              <a:rect l="l" t="t" r="r" b="b"/>
              <a:pathLst>
                <a:path w="226059" h="2827020">
                  <a:moveTo>
                    <a:pt x="0" y="0"/>
                  </a:moveTo>
                  <a:lnTo>
                    <a:pt x="225551" y="0"/>
                  </a:lnTo>
                  <a:lnTo>
                    <a:pt x="225551" y="2826766"/>
                  </a:lnTo>
                  <a:lnTo>
                    <a:pt x="0" y="28267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829981" y="2537297"/>
              <a:ext cx="193305" cy="2392427"/>
            </a:xfrm>
            <a:custGeom>
              <a:avLst/>
              <a:gdLst/>
              <a:ahLst/>
              <a:cxnLst/>
              <a:rect l="l" t="t" r="r" b="b"/>
              <a:pathLst>
                <a:path w="226059" h="2797810">
                  <a:moveTo>
                    <a:pt x="0" y="0"/>
                  </a:moveTo>
                  <a:lnTo>
                    <a:pt x="225551" y="0"/>
                  </a:lnTo>
                  <a:lnTo>
                    <a:pt x="225551" y="2797810"/>
                  </a:lnTo>
                  <a:lnTo>
                    <a:pt x="0" y="27978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167506" y="2559451"/>
              <a:ext cx="193305" cy="2370707"/>
            </a:xfrm>
            <a:custGeom>
              <a:avLst/>
              <a:gdLst/>
              <a:ahLst/>
              <a:cxnLst/>
              <a:rect l="l" t="t" r="r" b="b"/>
              <a:pathLst>
                <a:path w="226059" h="2772410">
                  <a:moveTo>
                    <a:pt x="0" y="0"/>
                  </a:moveTo>
                  <a:lnTo>
                    <a:pt x="225551" y="0"/>
                  </a:lnTo>
                  <a:lnTo>
                    <a:pt x="225551" y="2771902"/>
                  </a:lnTo>
                  <a:lnTo>
                    <a:pt x="0" y="27719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505031" y="2582909"/>
              <a:ext cx="193305" cy="2346815"/>
            </a:xfrm>
            <a:custGeom>
              <a:avLst/>
              <a:gdLst/>
              <a:ahLst/>
              <a:cxnLst/>
              <a:rect l="l" t="t" r="r" b="b"/>
              <a:pathLst>
                <a:path w="226059" h="2744470">
                  <a:moveTo>
                    <a:pt x="0" y="0"/>
                  </a:moveTo>
                  <a:lnTo>
                    <a:pt x="225551" y="0"/>
                  </a:lnTo>
                  <a:lnTo>
                    <a:pt x="225551" y="2744470"/>
                  </a:lnTo>
                  <a:lnTo>
                    <a:pt x="0" y="27444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842554" y="2606366"/>
              <a:ext cx="193305" cy="2323467"/>
            </a:xfrm>
            <a:custGeom>
              <a:avLst/>
              <a:gdLst/>
              <a:ahLst/>
              <a:cxnLst/>
              <a:rect l="l" t="t" r="r" b="b"/>
              <a:pathLst>
                <a:path w="226059" h="2717165">
                  <a:moveTo>
                    <a:pt x="0" y="0"/>
                  </a:moveTo>
                  <a:lnTo>
                    <a:pt x="225551" y="0"/>
                  </a:lnTo>
                  <a:lnTo>
                    <a:pt x="225551" y="2717038"/>
                  </a:lnTo>
                  <a:lnTo>
                    <a:pt x="0" y="27170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82878" y="4929724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 txBox="1"/>
            <p:nvPr/>
          </p:nvSpPr>
          <p:spPr>
            <a:xfrm>
              <a:off x="757604" y="3202223"/>
              <a:ext cx="179536" cy="4881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662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43" name="object 243"/>
            <p:cNvSpPr txBox="1"/>
            <p:nvPr/>
          </p:nvSpPr>
          <p:spPr>
            <a:xfrm>
              <a:off x="344532" y="5571224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9" name="object 219"/>
            <p:cNvSpPr txBox="1"/>
            <p:nvPr/>
          </p:nvSpPr>
          <p:spPr>
            <a:xfrm>
              <a:off x="1095107" y="3224943"/>
              <a:ext cx="179536" cy="48760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17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399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0" name="object 220"/>
            <p:cNvSpPr txBox="1"/>
            <p:nvPr/>
          </p:nvSpPr>
          <p:spPr>
            <a:xfrm>
              <a:off x="1432632" y="3245794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152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1" name="object 221"/>
            <p:cNvSpPr txBox="1"/>
            <p:nvPr/>
          </p:nvSpPr>
          <p:spPr>
            <a:xfrm>
              <a:off x="1770156" y="3265342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2" name="object 222"/>
            <p:cNvSpPr txBox="1"/>
            <p:nvPr/>
          </p:nvSpPr>
          <p:spPr>
            <a:xfrm>
              <a:off x="2107681" y="3284130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696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3" name="object 223"/>
            <p:cNvSpPr txBox="1"/>
            <p:nvPr/>
          </p:nvSpPr>
          <p:spPr>
            <a:xfrm>
              <a:off x="2445205" y="3302373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479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4" name="object 224"/>
            <p:cNvSpPr txBox="1"/>
            <p:nvPr/>
          </p:nvSpPr>
          <p:spPr>
            <a:xfrm>
              <a:off x="2782729" y="3319859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272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5" name="object 225"/>
            <p:cNvSpPr txBox="1"/>
            <p:nvPr/>
          </p:nvSpPr>
          <p:spPr>
            <a:xfrm>
              <a:off x="3120254" y="3336474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074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6" name="object 226"/>
            <p:cNvSpPr txBox="1"/>
            <p:nvPr/>
          </p:nvSpPr>
          <p:spPr>
            <a:xfrm>
              <a:off x="3457778" y="3352655"/>
              <a:ext cx="179536" cy="48760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880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7" name="object 227"/>
            <p:cNvSpPr txBox="1"/>
            <p:nvPr/>
          </p:nvSpPr>
          <p:spPr>
            <a:xfrm>
              <a:off x="3795066" y="3368511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693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8" name="object 228"/>
            <p:cNvSpPr txBox="1"/>
            <p:nvPr/>
          </p:nvSpPr>
          <p:spPr>
            <a:xfrm>
              <a:off x="4133153" y="3383389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9" name="object 229"/>
            <p:cNvSpPr txBox="1"/>
            <p:nvPr/>
          </p:nvSpPr>
          <p:spPr>
            <a:xfrm>
              <a:off x="4470677" y="3398267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338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0" name="object 230"/>
            <p:cNvSpPr txBox="1"/>
            <p:nvPr/>
          </p:nvSpPr>
          <p:spPr>
            <a:xfrm>
              <a:off x="4808201" y="3412601"/>
              <a:ext cx="179536" cy="48760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167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1" name="object 231"/>
            <p:cNvSpPr txBox="1"/>
            <p:nvPr/>
          </p:nvSpPr>
          <p:spPr>
            <a:xfrm>
              <a:off x="5145726" y="3426720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000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2" name="object 232"/>
            <p:cNvSpPr txBox="1"/>
            <p:nvPr/>
          </p:nvSpPr>
          <p:spPr>
            <a:xfrm>
              <a:off x="5483250" y="3440511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837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3" name="object 233"/>
            <p:cNvSpPr txBox="1"/>
            <p:nvPr/>
          </p:nvSpPr>
          <p:spPr>
            <a:xfrm>
              <a:off x="5820774" y="3453760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679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4" name="object 234"/>
            <p:cNvSpPr txBox="1"/>
            <p:nvPr/>
          </p:nvSpPr>
          <p:spPr>
            <a:xfrm>
              <a:off x="6158299" y="3466575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5" name="object 235"/>
            <p:cNvSpPr txBox="1"/>
            <p:nvPr/>
          </p:nvSpPr>
          <p:spPr>
            <a:xfrm>
              <a:off x="6495823" y="3479064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377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6" name="object 236"/>
            <p:cNvSpPr txBox="1"/>
            <p:nvPr/>
          </p:nvSpPr>
          <p:spPr>
            <a:xfrm>
              <a:off x="6833348" y="3491010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235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7" name="object 237"/>
            <p:cNvSpPr txBox="1"/>
            <p:nvPr/>
          </p:nvSpPr>
          <p:spPr>
            <a:xfrm>
              <a:off x="7170872" y="3502739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096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8" name="object 238"/>
            <p:cNvSpPr txBox="1"/>
            <p:nvPr/>
          </p:nvSpPr>
          <p:spPr>
            <a:xfrm>
              <a:off x="7508396" y="3514250"/>
              <a:ext cx="179536" cy="48760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958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39" name="object 239"/>
            <p:cNvSpPr txBox="1"/>
            <p:nvPr/>
          </p:nvSpPr>
          <p:spPr>
            <a:xfrm>
              <a:off x="7845921" y="3525762"/>
              <a:ext cx="179536" cy="487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822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40" name="object 240"/>
            <p:cNvSpPr txBox="1"/>
            <p:nvPr/>
          </p:nvSpPr>
          <p:spPr>
            <a:xfrm>
              <a:off x="331617" y="1508000"/>
              <a:ext cx="288329" cy="35927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18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16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14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12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59186"/>
              <a:r>
                <a:rPr sz="684" dirty="0">
                  <a:latin typeface="Arial"/>
                  <a:cs typeface="Arial"/>
                </a:rPr>
                <a:t>8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59186"/>
              <a:r>
                <a:rPr sz="684" dirty="0">
                  <a:latin typeface="Arial"/>
                  <a:cs typeface="Arial"/>
                </a:rPr>
                <a:t>6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59186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9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59186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R="4344" algn="r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41" name="object 241"/>
            <p:cNvSpPr txBox="1"/>
            <p:nvPr/>
          </p:nvSpPr>
          <p:spPr>
            <a:xfrm>
              <a:off x="695986" y="4997706"/>
              <a:ext cx="749741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242" name="object 242"/>
            <p:cNvSpPr txBox="1"/>
            <p:nvPr/>
          </p:nvSpPr>
          <p:spPr>
            <a:xfrm>
              <a:off x="2546528" y="1106728"/>
              <a:ext cx="3439860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Pieksämäen väestöennuste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6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Ryhmä 176">
            <a:extLst>
              <a:ext uri="{FF2B5EF4-FFF2-40B4-BE49-F238E27FC236}">
                <a16:creationId xmlns:a16="http://schemas.microsoft.com/office/drawing/2014/main" id="{7ED075BE-9E79-49AB-B202-5A92220D5A4B}"/>
              </a:ext>
            </a:extLst>
          </p:cNvPr>
          <p:cNvGrpSpPr/>
          <p:nvPr/>
        </p:nvGrpSpPr>
        <p:grpSpPr>
          <a:xfrm>
            <a:off x="683568" y="620688"/>
            <a:ext cx="7776864" cy="4609279"/>
            <a:chOff x="632564" y="1153643"/>
            <a:chExt cx="7776864" cy="4609279"/>
          </a:xfrm>
        </p:grpSpPr>
        <p:sp>
          <p:nvSpPr>
            <p:cNvPr id="2" name="object 2"/>
            <p:cNvSpPr/>
            <p:nvPr/>
          </p:nvSpPr>
          <p:spPr>
            <a:xfrm>
              <a:off x="8237420" y="4416487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899895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62370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24846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87322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49797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2272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74749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7225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99699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2176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24651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87126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9603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12078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74554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37029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99505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61981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24457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86931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9407" y="44164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4872" y="4416487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37420" y="3856118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99895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62370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24846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87322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49797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12272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74749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37225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99699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62176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24651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87126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49603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12078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74554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37029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99505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61981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24457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86931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49407" y="385611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4872" y="3856118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37420" y="3295750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899895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62370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24846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87322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49797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12272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74749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37225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99699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62176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24651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187126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49603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12078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74554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37029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99505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61981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24457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86931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49407" y="329575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84872" y="3295750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899895" y="2735381"/>
              <a:ext cx="409960" cy="0"/>
            </a:xfrm>
            <a:custGeom>
              <a:avLst/>
              <a:gdLst/>
              <a:ahLst/>
              <a:cxnLst/>
              <a:rect l="l" t="t" r="r" b="b"/>
              <a:pathLst>
                <a:path w="479425">
                  <a:moveTo>
                    <a:pt x="0" y="0"/>
                  </a:moveTo>
                  <a:lnTo>
                    <a:pt x="4791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62370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224846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87322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49797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12272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74749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37225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199699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862176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524651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187126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849603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512078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174554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37029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499505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61981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4457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486931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49407" y="2735381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84872" y="2735381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61981" y="2175012"/>
              <a:ext cx="6147765" cy="0"/>
            </a:xfrm>
            <a:custGeom>
              <a:avLst/>
              <a:gdLst/>
              <a:ahLst/>
              <a:cxnLst/>
              <a:rect l="l" t="t" r="r" b="b"/>
              <a:pathLst>
                <a:path w="7189470">
                  <a:moveTo>
                    <a:pt x="0" y="0"/>
                  </a:moveTo>
                  <a:lnTo>
                    <a:pt x="71893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24457" y="217501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86931" y="217501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49407" y="217501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84872" y="2175012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84871" y="1614426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84871" y="1614426"/>
              <a:ext cx="7424885" cy="3362212"/>
            </a:xfrm>
            <a:custGeom>
              <a:avLst/>
              <a:gdLst/>
              <a:ahLst/>
              <a:cxnLst/>
              <a:rect l="l" t="t" r="r" b="b"/>
              <a:pathLst>
                <a:path w="8682990" h="3931920">
                  <a:moveTo>
                    <a:pt x="0" y="3931920"/>
                  </a:moveTo>
                  <a:lnTo>
                    <a:pt x="8682863" y="393192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3192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57838" y="1838791"/>
              <a:ext cx="191676" cy="3137956"/>
            </a:xfrm>
            <a:custGeom>
              <a:avLst/>
              <a:gdLst/>
              <a:ahLst/>
              <a:cxnLst/>
              <a:rect l="l" t="t" r="r" b="b"/>
              <a:pathLst>
                <a:path w="224155" h="3669665">
                  <a:moveTo>
                    <a:pt x="224028" y="0"/>
                  </a:moveTo>
                  <a:lnTo>
                    <a:pt x="0" y="0"/>
                  </a:lnTo>
                  <a:lnTo>
                    <a:pt x="0" y="3669538"/>
                  </a:lnTo>
                  <a:lnTo>
                    <a:pt x="224028" y="3669538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94061" y="1922195"/>
              <a:ext cx="193305" cy="3054878"/>
            </a:xfrm>
            <a:custGeom>
              <a:avLst/>
              <a:gdLst/>
              <a:ahLst/>
              <a:cxnLst/>
              <a:rect l="l" t="t" r="r" b="b"/>
              <a:pathLst>
                <a:path w="226060" h="3572510">
                  <a:moveTo>
                    <a:pt x="225551" y="0"/>
                  </a:moveTo>
                  <a:lnTo>
                    <a:pt x="0" y="0"/>
                  </a:lnTo>
                  <a:lnTo>
                    <a:pt x="0" y="3572002"/>
                  </a:lnTo>
                  <a:lnTo>
                    <a:pt x="225551" y="357200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631585" y="2006902"/>
              <a:ext cx="193305" cy="2970171"/>
            </a:xfrm>
            <a:custGeom>
              <a:avLst/>
              <a:gdLst/>
              <a:ahLst/>
              <a:cxnLst/>
              <a:rect l="l" t="t" r="r" b="b"/>
              <a:pathLst>
                <a:path w="226060" h="3473450">
                  <a:moveTo>
                    <a:pt x="225551" y="0"/>
                  </a:moveTo>
                  <a:lnTo>
                    <a:pt x="0" y="0"/>
                  </a:lnTo>
                  <a:lnTo>
                    <a:pt x="0" y="3472941"/>
                  </a:lnTo>
                  <a:lnTo>
                    <a:pt x="225551" y="3472941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969110" y="2090305"/>
              <a:ext cx="193305" cy="2886550"/>
            </a:xfrm>
            <a:custGeom>
              <a:avLst/>
              <a:gdLst/>
              <a:ahLst/>
              <a:cxnLst/>
              <a:rect l="l" t="t" r="r" b="b"/>
              <a:pathLst>
                <a:path w="226060" h="3375660">
                  <a:moveTo>
                    <a:pt x="225552" y="0"/>
                  </a:moveTo>
                  <a:lnTo>
                    <a:pt x="0" y="0"/>
                  </a:lnTo>
                  <a:lnTo>
                    <a:pt x="0" y="3375406"/>
                  </a:lnTo>
                  <a:lnTo>
                    <a:pt x="225552" y="3375406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06633" y="2175012"/>
              <a:ext cx="193305" cy="2801843"/>
            </a:xfrm>
            <a:custGeom>
              <a:avLst/>
              <a:gdLst/>
              <a:ahLst/>
              <a:cxnLst/>
              <a:rect l="l" t="t" r="r" b="b"/>
              <a:pathLst>
                <a:path w="226060" h="3276600">
                  <a:moveTo>
                    <a:pt x="225551" y="0"/>
                  </a:moveTo>
                  <a:lnTo>
                    <a:pt x="0" y="0"/>
                  </a:lnTo>
                  <a:lnTo>
                    <a:pt x="0" y="3276346"/>
                  </a:lnTo>
                  <a:lnTo>
                    <a:pt x="225551" y="327634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44157" y="2231050"/>
              <a:ext cx="193305" cy="2745915"/>
            </a:xfrm>
            <a:custGeom>
              <a:avLst/>
              <a:gdLst/>
              <a:ahLst/>
              <a:cxnLst/>
              <a:rect l="l" t="t" r="r" b="b"/>
              <a:pathLst>
                <a:path w="226060" h="3211195">
                  <a:moveTo>
                    <a:pt x="225552" y="0"/>
                  </a:moveTo>
                  <a:lnTo>
                    <a:pt x="0" y="0"/>
                  </a:lnTo>
                  <a:lnTo>
                    <a:pt x="0" y="3210814"/>
                  </a:lnTo>
                  <a:lnTo>
                    <a:pt x="225552" y="3210814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981682" y="2287086"/>
              <a:ext cx="193305" cy="2689987"/>
            </a:xfrm>
            <a:custGeom>
              <a:avLst/>
              <a:gdLst/>
              <a:ahLst/>
              <a:cxnLst/>
              <a:rect l="l" t="t" r="r" b="b"/>
              <a:pathLst>
                <a:path w="226060" h="3145790">
                  <a:moveTo>
                    <a:pt x="225551" y="0"/>
                  </a:moveTo>
                  <a:lnTo>
                    <a:pt x="0" y="0"/>
                  </a:lnTo>
                  <a:lnTo>
                    <a:pt x="0" y="3145282"/>
                  </a:lnTo>
                  <a:lnTo>
                    <a:pt x="225551" y="314528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319207" y="2343123"/>
              <a:ext cx="193305" cy="2633515"/>
            </a:xfrm>
            <a:custGeom>
              <a:avLst/>
              <a:gdLst/>
              <a:ahLst/>
              <a:cxnLst/>
              <a:rect l="l" t="t" r="r" b="b"/>
              <a:pathLst>
                <a:path w="226060" h="3079750">
                  <a:moveTo>
                    <a:pt x="225551" y="0"/>
                  </a:moveTo>
                  <a:lnTo>
                    <a:pt x="0" y="0"/>
                  </a:lnTo>
                  <a:lnTo>
                    <a:pt x="0" y="3079750"/>
                  </a:lnTo>
                  <a:lnTo>
                    <a:pt x="225551" y="30797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656731" y="2399160"/>
              <a:ext cx="193305" cy="2577587"/>
            </a:xfrm>
            <a:custGeom>
              <a:avLst/>
              <a:gdLst/>
              <a:ahLst/>
              <a:cxnLst/>
              <a:rect l="l" t="t" r="r" b="b"/>
              <a:pathLst>
                <a:path w="226060" h="3014345">
                  <a:moveTo>
                    <a:pt x="225551" y="0"/>
                  </a:moveTo>
                  <a:lnTo>
                    <a:pt x="0" y="0"/>
                  </a:lnTo>
                  <a:lnTo>
                    <a:pt x="0" y="3014217"/>
                  </a:lnTo>
                  <a:lnTo>
                    <a:pt x="225551" y="3014217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994255" y="2455197"/>
              <a:ext cx="193305" cy="2521659"/>
            </a:xfrm>
            <a:custGeom>
              <a:avLst/>
              <a:gdLst/>
              <a:ahLst/>
              <a:cxnLst/>
              <a:rect l="l" t="t" r="r" b="b"/>
              <a:pathLst>
                <a:path w="226060" h="2948940">
                  <a:moveTo>
                    <a:pt x="225551" y="0"/>
                  </a:moveTo>
                  <a:lnTo>
                    <a:pt x="0" y="0"/>
                  </a:lnTo>
                  <a:lnTo>
                    <a:pt x="0" y="2948686"/>
                  </a:lnTo>
                  <a:lnTo>
                    <a:pt x="225551" y="294868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331780" y="2511234"/>
              <a:ext cx="193305" cy="2465731"/>
            </a:xfrm>
            <a:custGeom>
              <a:avLst/>
              <a:gdLst/>
              <a:ahLst/>
              <a:cxnLst/>
              <a:rect l="l" t="t" r="r" b="b"/>
              <a:pathLst>
                <a:path w="226060" h="2883535">
                  <a:moveTo>
                    <a:pt x="225551" y="0"/>
                  </a:moveTo>
                  <a:lnTo>
                    <a:pt x="0" y="0"/>
                  </a:lnTo>
                  <a:lnTo>
                    <a:pt x="0" y="2883154"/>
                  </a:lnTo>
                  <a:lnTo>
                    <a:pt x="225551" y="288315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69304" y="2538600"/>
              <a:ext cx="193305" cy="2438038"/>
            </a:xfrm>
            <a:custGeom>
              <a:avLst/>
              <a:gdLst/>
              <a:ahLst/>
              <a:cxnLst/>
              <a:rect l="l" t="t" r="r" b="b"/>
              <a:pathLst>
                <a:path w="226060" h="2851150">
                  <a:moveTo>
                    <a:pt x="225552" y="0"/>
                  </a:moveTo>
                  <a:lnTo>
                    <a:pt x="0" y="0"/>
                  </a:lnTo>
                  <a:lnTo>
                    <a:pt x="0" y="2851150"/>
                  </a:lnTo>
                  <a:lnTo>
                    <a:pt x="225552" y="2851150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006829" y="2567270"/>
              <a:ext cx="193305" cy="2409802"/>
            </a:xfrm>
            <a:custGeom>
              <a:avLst/>
              <a:gdLst/>
              <a:ahLst/>
              <a:cxnLst/>
              <a:rect l="l" t="t" r="r" b="b"/>
              <a:pathLst>
                <a:path w="226060" h="2818129">
                  <a:moveTo>
                    <a:pt x="225551" y="0"/>
                  </a:moveTo>
                  <a:lnTo>
                    <a:pt x="0" y="0"/>
                  </a:lnTo>
                  <a:lnTo>
                    <a:pt x="0" y="2817622"/>
                  </a:lnTo>
                  <a:lnTo>
                    <a:pt x="225551" y="281762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344352" y="2594637"/>
              <a:ext cx="193305" cy="2382110"/>
            </a:xfrm>
            <a:custGeom>
              <a:avLst/>
              <a:gdLst/>
              <a:ahLst/>
              <a:cxnLst/>
              <a:rect l="l" t="t" r="r" b="b"/>
              <a:pathLst>
                <a:path w="226060" h="2785745">
                  <a:moveTo>
                    <a:pt x="225551" y="0"/>
                  </a:moveTo>
                  <a:lnTo>
                    <a:pt x="0" y="0"/>
                  </a:lnTo>
                  <a:lnTo>
                    <a:pt x="0" y="2785617"/>
                  </a:lnTo>
                  <a:lnTo>
                    <a:pt x="225551" y="2785617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81878" y="2623307"/>
              <a:ext cx="193305" cy="2353331"/>
            </a:xfrm>
            <a:custGeom>
              <a:avLst/>
              <a:gdLst/>
              <a:ahLst/>
              <a:cxnLst/>
              <a:rect l="l" t="t" r="r" b="b"/>
              <a:pathLst>
                <a:path w="226059" h="2752090">
                  <a:moveTo>
                    <a:pt x="225551" y="0"/>
                  </a:moveTo>
                  <a:lnTo>
                    <a:pt x="0" y="0"/>
                  </a:lnTo>
                  <a:lnTo>
                    <a:pt x="0" y="2752090"/>
                  </a:lnTo>
                  <a:lnTo>
                    <a:pt x="225551" y="275209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019402" y="2623307"/>
              <a:ext cx="193305" cy="2353331"/>
            </a:xfrm>
            <a:custGeom>
              <a:avLst/>
              <a:gdLst/>
              <a:ahLst/>
              <a:cxnLst/>
              <a:rect l="l" t="t" r="r" b="b"/>
              <a:pathLst>
                <a:path w="226059" h="2752090">
                  <a:moveTo>
                    <a:pt x="225551" y="0"/>
                  </a:moveTo>
                  <a:lnTo>
                    <a:pt x="0" y="0"/>
                  </a:lnTo>
                  <a:lnTo>
                    <a:pt x="0" y="2752090"/>
                  </a:lnTo>
                  <a:lnTo>
                    <a:pt x="225551" y="275209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56926" y="2623307"/>
              <a:ext cx="193305" cy="2353331"/>
            </a:xfrm>
            <a:custGeom>
              <a:avLst/>
              <a:gdLst/>
              <a:ahLst/>
              <a:cxnLst/>
              <a:rect l="l" t="t" r="r" b="b"/>
              <a:pathLst>
                <a:path w="226059" h="2752090">
                  <a:moveTo>
                    <a:pt x="225551" y="0"/>
                  </a:moveTo>
                  <a:lnTo>
                    <a:pt x="0" y="0"/>
                  </a:lnTo>
                  <a:lnTo>
                    <a:pt x="0" y="2752090"/>
                  </a:lnTo>
                  <a:lnTo>
                    <a:pt x="225551" y="275209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694451" y="2650674"/>
              <a:ext cx="193305" cy="2326181"/>
            </a:xfrm>
            <a:custGeom>
              <a:avLst/>
              <a:gdLst/>
              <a:ahLst/>
              <a:cxnLst/>
              <a:rect l="l" t="t" r="r" b="b"/>
              <a:pathLst>
                <a:path w="226059" h="2720340">
                  <a:moveTo>
                    <a:pt x="225551" y="0"/>
                  </a:moveTo>
                  <a:lnTo>
                    <a:pt x="0" y="0"/>
                  </a:lnTo>
                  <a:lnTo>
                    <a:pt x="0" y="2720086"/>
                  </a:lnTo>
                  <a:lnTo>
                    <a:pt x="225551" y="272008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031975" y="2679344"/>
              <a:ext cx="193305" cy="2297403"/>
            </a:xfrm>
            <a:custGeom>
              <a:avLst/>
              <a:gdLst/>
              <a:ahLst/>
              <a:cxnLst/>
              <a:rect l="l" t="t" r="r" b="b"/>
              <a:pathLst>
                <a:path w="226059" h="2686685">
                  <a:moveTo>
                    <a:pt x="225551" y="0"/>
                  </a:moveTo>
                  <a:lnTo>
                    <a:pt x="0" y="0"/>
                  </a:lnTo>
                  <a:lnTo>
                    <a:pt x="0" y="2686558"/>
                  </a:lnTo>
                  <a:lnTo>
                    <a:pt x="225551" y="268655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369499" y="2679344"/>
              <a:ext cx="193305" cy="2297403"/>
            </a:xfrm>
            <a:custGeom>
              <a:avLst/>
              <a:gdLst/>
              <a:ahLst/>
              <a:cxnLst/>
              <a:rect l="l" t="t" r="r" b="b"/>
              <a:pathLst>
                <a:path w="226059" h="2686685">
                  <a:moveTo>
                    <a:pt x="225551" y="0"/>
                  </a:moveTo>
                  <a:lnTo>
                    <a:pt x="0" y="0"/>
                  </a:lnTo>
                  <a:lnTo>
                    <a:pt x="0" y="2686558"/>
                  </a:lnTo>
                  <a:lnTo>
                    <a:pt x="225551" y="268655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707023" y="2706711"/>
              <a:ext cx="193305" cy="2270253"/>
            </a:xfrm>
            <a:custGeom>
              <a:avLst/>
              <a:gdLst/>
              <a:ahLst/>
              <a:cxnLst/>
              <a:rect l="l" t="t" r="r" b="b"/>
              <a:pathLst>
                <a:path w="226059" h="2654935">
                  <a:moveTo>
                    <a:pt x="225552" y="0"/>
                  </a:moveTo>
                  <a:lnTo>
                    <a:pt x="0" y="0"/>
                  </a:lnTo>
                  <a:lnTo>
                    <a:pt x="0" y="2654554"/>
                  </a:lnTo>
                  <a:lnTo>
                    <a:pt x="225552" y="2654554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044548" y="2735381"/>
              <a:ext cx="193305" cy="2241475"/>
            </a:xfrm>
            <a:custGeom>
              <a:avLst/>
              <a:gdLst/>
              <a:ahLst/>
              <a:cxnLst/>
              <a:rect l="l" t="t" r="r" b="b"/>
              <a:pathLst>
                <a:path w="226059" h="2621279">
                  <a:moveTo>
                    <a:pt x="225551" y="0"/>
                  </a:moveTo>
                  <a:lnTo>
                    <a:pt x="0" y="0"/>
                  </a:lnTo>
                  <a:lnTo>
                    <a:pt x="0" y="2621026"/>
                  </a:lnTo>
                  <a:lnTo>
                    <a:pt x="225551" y="262102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57838" y="1838791"/>
              <a:ext cx="191676" cy="3137956"/>
            </a:xfrm>
            <a:custGeom>
              <a:avLst/>
              <a:gdLst/>
              <a:ahLst/>
              <a:cxnLst/>
              <a:rect l="l" t="t" r="r" b="b"/>
              <a:pathLst>
                <a:path w="224155" h="3669665">
                  <a:moveTo>
                    <a:pt x="0" y="0"/>
                  </a:moveTo>
                  <a:lnTo>
                    <a:pt x="224028" y="0"/>
                  </a:lnTo>
                  <a:lnTo>
                    <a:pt x="224028" y="3669538"/>
                  </a:lnTo>
                  <a:lnTo>
                    <a:pt x="0" y="36695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94061" y="1922195"/>
              <a:ext cx="193305" cy="3054878"/>
            </a:xfrm>
            <a:custGeom>
              <a:avLst/>
              <a:gdLst/>
              <a:ahLst/>
              <a:cxnLst/>
              <a:rect l="l" t="t" r="r" b="b"/>
              <a:pathLst>
                <a:path w="226060" h="3572510">
                  <a:moveTo>
                    <a:pt x="0" y="0"/>
                  </a:moveTo>
                  <a:lnTo>
                    <a:pt x="225551" y="0"/>
                  </a:lnTo>
                  <a:lnTo>
                    <a:pt x="225551" y="3572002"/>
                  </a:lnTo>
                  <a:lnTo>
                    <a:pt x="0" y="357200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631585" y="2006902"/>
              <a:ext cx="193305" cy="2970171"/>
            </a:xfrm>
            <a:custGeom>
              <a:avLst/>
              <a:gdLst/>
              <a:ahLst/>
              <a:cxnLst/>
              <a:rect l="l" t="t" r="r" b="b"/>
              <a:pathLst>
                <a:path w="226060" h="3473450">
                  <a:moveTo>
                    <a:pt x="0" y="0"/>
                  </a:moveTo>
                  <a:lnTo>
                    <a:pt x="225551" y="0"/>
                  </a:lnTo>
                  <a:lnTo>
                    <a:pt x="225551" y="3472941"/>
                  </a:lnTo>
                  <a:lnTo>
                    <a:pt x="0" y="34729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69110" y="2090305"/>
              <a:ext cx="193305" cy="2886550"/>
            </a:xfrm>
            <a:custGeom>
              <a:avLst/>
              <a:gdLst/>
              <a:ahLst/>
              <a:cxnLst/>
              <a:rect l="l" t="t" r="r" b="b"/>
              <a:pathLst>
                <a:path w="226060" h="3375660">
                  <a:moveTo>
                    <a:pt x="0" y="0"/>
                  </a:moveTo>
                  <a:lnTo>
                    <a:pt x="225552" y="0"/>
                  </a:lnTo>
                  <a:lnTo>
                    <a:pt x="225552" y="3375406"/>
                  </a:lnTo>
                  <a:lnTo>
                    <a:pt x="0" y="33754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306633" y="2175012"/>
              <a:ext cx="193305" cy="2801843"/>
            </a:xfrm>
            <a:custGeom>
              <a:avLst/>
              <a:gdLst/>
              <a:ahLst/>
              <a:cxnLst/>
              <a:rect l="l" t="t" r="r" b="b"/>
              <a:pathLst>
                <a:path w="226060" h="3276600">
                  <a:moveTo>
                    <a:pt x="0" y="0"/>
                  </a:moveTo>
                  <a:lnTo>
                    <a:pt x="225551" y="0"/>
                  </a:lnTo>
                  <a:lnTo>
                    <a:pt x="225551" y="3276346"/>
                  </a:lnTo>
                  <a:lnTo>
                    <a:pt x="0" y="32763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644157" y="2231050"/>
              <a:ext cx="193305" cy="2745915"/>
            </a:xfrm>
            <a:custGeom>
              <a:avLst/>
              <a:gdLst/>
              <a:ahLst/>
              <a:cxnLst/>
              <a:rect l="l" t="t" r="r" b="b"/>
              <a:pathLst>
                <a:path w="226060" h="3211195">
                  <a:moveTo>
                    <a:pt x="0" y="0"/>
                  </a:moveTo>
                  <a:lnTo>
                    <a:pt x="225552" y="0"/>
                  </a:lnTo>
                  <a:lnTo>
                    <a:pt x="225552" y="3210814"/>
                  </a:lnTo>
                  <a:lnTo>
                    <a:pt x="0" y="32108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81682" y="2287086"/>
              <a:ext cx="193305" cy="2689987"/>
            </a:xfrm>
            <a:custGeom>
              <a:avLst/>
              <a:gdLst/>
              <a:ahLst/>
              <a:cxnLst/>
              <a:rect l="l" t="t" r="r" b="b"/>
              <a:pathLst>
                <a:path w="226060" h="3145790">
                  <a:moveTo>
                    <a:pt x="0" y="0"/>
                  </a:moveTo>
                  <a:lnTo>
                    <a:pt x="225551" y="0"/>
                  </a:lnTo>
                  <a:lnTo>
                    <a:pt x="225551" y="3145282"/>
                  </a:lnTo>
                  <a:lnTo>
                    <a:pt x="0" y="31452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319207" y="2343123"/>
              <a:ext cx="193305" cy="2633515"/>
            </a:xfrm>
            <a:custGeom>
              <a:avLst/>
              <a:gdLst/>
              <a:ahLst/>
              <a:cxnLst/>
              <a:rect l="l" t="t" r="r" b="b"/>
              <a:pathLst>
                <a:path w="226060" h="3079750">
                  <a:moveTo>
                    <a:pt x="0" y="0"/>
                  </a:moveTo>
                  <a:lnTo>
                    <a:pt x="225551" y="0"/>
                  </a:lnTo>
                  <a:lnTo>
                    <a:pt x="225551" y="3079750"/>
                  </a:lnTo>
                  <a:lnTo>
                    <a:pt x="0" y="30797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656731" y="2399160"/>
              <a:ext cx="193305" cy="2577587"/>
            </a:xfrm>
            <a:custGeom>
              <a:avLst/>
              <a:gdLst/>
              <a:ahLst/>
              <a:cxnLst/>
              <a:rect l="l" t="t" r="r" b="b"/>
              <a:pathLst>
                <a:path w="226060" h="3014345">
                  <a:moveTo>
                    <a:pt x="0" y="0"/>
                  </a:moveTo>
                  <a:lnTo>
                    <a:pt x="225551" y="0"/>
                  </a:lnTo>
                  <a:lnTo>
                    <a:pt x="225551" y="3014217"/>
                  </a:lnTo>
                  <a:lnTo>
                    <a:pt x="0" y="301421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994255" y="2455197"/>
              <a:ext cx="193305" cy="2521659"/>
            </a:xfrm>
            <a:custGeom>
              <a:avLst/>
              <a:gdLst/>
              <a:ahLst/>
              <a:cxnLst/>
              <a:rect l="l" t="t" r="r" b="b"/>
              <a:pathLst>
                <a:path w="226060" h="2948940">
                  <a:moveTo>
                    <a:pt x="0" y="0"/>
                  </a:moveTo>
                  <a:lnTo>
                    <a:pt x="225551" y="0"/>
                  </a:lnTo>
                  <a:lnTo>
                    <a:pt x="225551" y="2948686"/>
                  </a:lnTo>
                  <a:lnTo>
                    <a:pt x="0" y="29486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331780" y="2511234"/>
              <a:ext cx="193305" cy="2465731"/>
            </a:xfrm>
            <a:custGeom>
              <a:avLst/>
              <a:gdLst/>
              <a:ahLst/>
              <a:cxnLst/>
              <a:rect l="l" t="t" r="r" b="b"/>
              <a:pathLst>
                <a:path w="226060" h="2883535">
                  <a:moveTo>
                    <a:pt x="0" y="0"/>
                  </a:moveTo>
                  <a:lnTo>
                    <a:pt x="225551" y="0"/>
                  </a:lnTo>
                  <a:lnTo>
                    <a:pt x="225551" y="2883154"/>
                  </a:lnTo>
                  <a:lnTo>
                    <a:pt x="0" y="28831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669304" y="2538600"/>
              <a:ext cx="193305" cy="2438038"/>
            </a:xfrm>
            <a:custGeom>
              <a:avLst/>
              <a:gdLst/>
              <a:ahLst/>
              <a:cxnLst/>
              <a:rect l="l" t="t" r="r" b="b"/>
              <a:pathLst>
                <a:path w="226060" h="2851150">
                  <a:moveTo>
                    <a:pt x="0" y="0"/>
                  </a:moveTo>
                  <a:lnTo>
                    <a:pt x="225552" y="0"/>
                  </a:lnTo>
                  <a:lnTo>
                    <a:pt x="225552" y="2851150"/>
                  </a:lnTo>
                  <a:lnTo>
                    <a:pt x="0" y="28511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006829" y="2567270"/>
              <a:ext cx="193305" cy="2409802"/>
            </a:xfrm>
            <a:custGeom>
              <a:avLst/>
              <a:gdLst/>
              <a:ahLst/>
              <a:cxnLst/>
              <a:rect l="l" t="t" r="r" b="b"/>
              <a:pathLst>
                <a:path w="226060" h="2818129">
                  <a:moveTo>
                    <a:pt x="0" y="0"/>
                  </a:moveTo>
                  <a:lnTo>
                    <a:pt x="225551" y="0"/>
                  </a:lnTo>
                  <a:lnTo>
                    <a:pt x="225551" y="2817622"/>
                  </a:lnTo>
                  <a:lnTo>
                    <a:pt x="0" y="281762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44352" y="2594637"/>
              <a:ext cx="193305" cy="2382110"/>
            </a:xfrm>
            <a:custGeom>
              <a:avLst/>
              <a:gdLst/>
              <a:ahLst/>
              <a:cxnLst/>
              <a:rect l="l" t="t" r="r" b="b"/>
              <a:pathLst>
                <a:path w="226060" h="2785745">
                  <a:moveTo>
                    <a:pt x="0" y="0"/>
                  </a:moveTo>
                  <a:lnTo>
                    <a:pt x="225551" y="0"/>
                  </a:lnTo>
                  <a:lnTo>
                    <a:pt x="225551" y="2785617"/>
                  </a:lnTo>
                  <a:lnTo>
                    <a:pt x="0" y="278561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681878" y="2623307"/>
              <a:ext cx="193305" cy="2353331"/>
            </a:xfrm>
            <a:custGeom>
              <a:avLst/>
              <a:gdLst/>
              <a:ahLst/>
              <a:cxnLst/>
              <a:rect l="l" t="t" r="r" b="b"/>
              <a:pathLst>
                <a:path w="226059" h="2752090">
                  <a:moveTo>
                    <a:pt x="0" y="0"/>
                  </a:moveTo>
                  <a:lnTo>
                    <a:pt x="225551" y="0"/>
                  </a:lnTo>
                  <a:lnTo>
                    <a:pt x="225551" y="2752090"/>
                  </a:lnTo>
                  <a:lnTo>
                    <a:pt x="0" y="275209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019402" y="2623307"/>
              <a:ext cx="193305" cy="2353331"/>
            </a:xfrm>
            <a:custGeom>
              <a:avLst/>
              <a:gdLst/>
              <a:ahLst/>
              <a:cxnLst/>
              <a:rect l="l" t="t" r="r" b="b"/>
              <a:pathLst>
                <a:path w="226059" h="2752090">
                  <a:moveTo>
                    <a:pt x="0" y="0"/>
                  </a:moveTo>
                  <a:lnTo>
                    <a:pt x="225551" y="0"/>
                  </a:lnTo>
                  <a:lnTo>
                    <a:pt x="225551" y="2752090"/>
                  </a:lnTo>
                  <a:lnTo>
                    <a:pt x="0" y="275209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56926" y="2623307"/>
              <a:ext cx="193305" cy="2353331"/>
            </a:xfrm>
            <a:custGeom>
              <a:avLst/>
              <a:gdLst/>
              <a:ahLst/>
              <a:cxnLst/>
              <a:rect l="l" t="t" r="r" b="b"/>
              <a:pathLst>
                <a:path w="226059" h="2752090">
                  <a:moveTo>
                    <a:pt x="0" y="0"/>
                  </a:moveTo>
                  <a:lnTo>
                    <a:pt x="225551" y="0"/>
                  </a:lnTo>
                  <a:lnTo>
                    <a:pt x="225551" y="2752090"/>
                  </a:lnTo>
                  <a:lnTo>
                    <a:pt x="0" y="275209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694451" y="2650674"/>
              <a:ext cx="193305" cy="2326181"/>
            </a:xfrm>
            <a:custGeom>
              <a:avLst/>
              <a:gdLst/>
              <a:ahLst/>
              <a:cxnLst/>
              <a:rect l="l" t="t" r="r" b="b"/>
              <a:pathLst>
                <a:path w="226059" h="2720340">
                  <a:moveTo>
                    <a:pt x="0" y="0"/>
                  </a:moveTo>
                  <a:lnTo>
                    <a:pt x="225551" y="0"/>
                  </a:lnTo>
                  <a:lnTo>
                    <a:pt x="225551" y="2720086"/>
                  </a:lnTo>
                  <a:lnTo>
                    <a:pt x="0" y="272008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031975" y="2679344"/>
              <a:ext cx="193305" cy="2297403"/>
            </a:xfrm>
            <a:custGeom>
              <a:avLst/>
              <a:gdLst/>
              <a:ahLst/>
              <a:cxnLst/>
              <a:rect l="l" t="t" r="r" b="b"/>
              <a:pathLst>
                <a:path w="226059" h="2686685">
                  <a:moveTo>
                    <a:pt x="0" y="0"/>
                  </a:moveTo>
                  <a:lnTo>
                    <a:pt x="225551" y="0"/>
                  </a:lnTo>
                  <a:lnTo>
                    <a:pt x="225551" y="2686558"/>
                  </a:lnTo>
                  <a:lnTo>
                    <a:pt x="0" y="26865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369499" y="2679344"/>
              <a:ext cx="193305" cy="2297403"/>
            </a:xfrm>
            <a:custGeom>
              <a:avLst/>
              <a:gdLst/>
              <a:ahLst/>
              <a:cxnLst/>
              <a:rect l="l" t="t" r="r" b="b"/>
              <a:pathLst>
                <a:path w="226059" h="2686685">
                  <a:moveTo>
                    <a:pt x="0" y="0"/>
                  </a:moveTo>
                  <a:lnTo>
                    <a:pt x="225551" y="0"/>
                  </a:lnTo>
                  <a:lnTo>
                    <a:pt x="225551" y="2686558"/>
                  </a:lnTo>
                  <a:lnTo>
                    <a:pt x="0" y="26865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707023" y="2706711"/>
              <a:ext cx="193305" cy="2270253"/>
            </a:xfrm>
            <a:custGeom>
              <a:avLst/>
              <a:gdLst/>
              <a:ahLst/>
              <a:cxnLst/>
              <a:rect l="l" t="t" r="r" b="b"/>
              <a:pathLst>
                <a:path w="226059" h="2654935">
                  <a:moveTo>
                    <a:pt x="0" y="0"/>
                  </a:moveTo>
                  <a:lnTo>
                    <a:pt x="225552" y="0"/>
                  </a:lnTo>
                  <a:lnTo>
                    <a:pt x="225552" y="2654554"/>
                  </a:lnTo>
                  <a:lnTo>
                    <a:pt x="0" y="26545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044548" y="2735381"/>
              <a:ext cx="193305" cy="2241475"/>
            </a:xfrm>
            <a:custGeom>
              <a:avLst/>
              <a:gdLst/>
              <a:ahLst/>
              <a:cxnLst/>
              <a:rect l="l" t="t" r="r" b="b"/>
              <a:pathLst>
                <a:path w="226059" h="2621279">
                  <a:moveTo>
                    <a:pt x="0" y="0"/>
                  </a:moveTo>
                  <a:lnTo>
                    <a:pt x="225551" y="0"/>
                  </a:lnTo>
                  <a:lnTo>
                    <a:pt x="225551" y="2621026"/>
                  </a:lnTo>
                  <a:lnTo>
                    <a:pt x="0" y="26210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84871" y="4976638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959576" y="3276119"/>
              <a:ext cx="179536" cy="26443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632564" y="5618139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1297101" y="3313017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109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1634625" y="3355045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106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1972149" y="3396964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103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2309674" y="3439208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100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2647198" y="3508820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98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2984723" y="3536947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96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3322011" y="3564857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spc="-4" dirty="0">
                  <a:latin typeface="Arial"/>
                  <a:cs typeface="Arial"/>
                </a:rPr>
                <a:t>94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3660097" y="3592984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92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3997622" y="3620894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90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4335146" y="3649021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4672670" y="3662812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5010195" y="3676931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5347719" y="3690940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5685243" y="3705058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6022768" y="3705058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6360292" y="3705058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6697816" y="3718544"/>
              <a:ext cx="179536" cy="19167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83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7035341" y="3732968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7372865" y="3732968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7710390" y="3746976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8047914" y="3761095"/>
              <a:ext cx="179536" cy="1911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80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751241" y="4917887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702763" y="4357518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702763" y="3796823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702763" y="3236455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702763" y="2675869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80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654545" y="2115501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654545" y="1554915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897979" y="5044621"/>
              <a:ext cx="751144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2439666" y="1153643"/>
              <a:ext cx="4058329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Syntyneiden </a:t>
              </a:r>
              <a:r>
                <a:rPr sz="1368" b="1" spc="-4" dirty="0">
                  <a:latin typeface="Arial"/>
                  <a:cs typeface="Arial"/>
                </a:rPr>
                <a:t>ennuste Pieksämäellä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14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Ryhmä 150">
            <a:extLst>
              <a:ext uri="{FF2B5EF4-FFF2-40B4-BE49-F238E27FC236}">
                <a16:creationId xmlns:a16="http://schemas.microsoft.com/office/drawing/2014/main" id="{D086E3C0-18B6-4CFD-AC0F-4A8909A8BD22}"/>
              </a:ext>
            </a:extLst>
          </p:cNvPr>
          <p:cNvGrpSpPr/>
          <p:nvPr/>
        </p:nvGrpSpPr>
        <p:grpSpPr>
          <a:xfrm>
            <a:off x="683568" y="692696"/>
            <a:ext cx="7776864" cy="4609279"/>
            <a:chOff x="488548" y="1161462"/>
            <a:chExt cx="7776864" cy="4609279"/>
          </a:xfrm>
        </p:grpSpPr>
        <p:sp>
          <p:nvSpPr>
            <p:cNvPr id="2" name="object 2"/>
            <p:cNvSpPr/>
            <p:nvPr/>
          </p:nvSpPr>
          <p:spPr>
            <a:xfrm>
              <a:off x="8096675" y="4505103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759151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1627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4103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46577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09053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71530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34005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96481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58956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1432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83907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46383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8858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71335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33809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6285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58761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21236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3712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46188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8663" y="450510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4128" y="4505103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96675" y="4024228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59151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21627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84103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46577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09053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71530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34005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6481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8956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21432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83907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46383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08858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71335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33809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96285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58761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21236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83712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46188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08663" y="402422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4128" y="4024228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46383" y="3544657"/>
              <a:ext cx="4122945" cy="0"/>
            </a:xfrm>
            <a:custGeom>
              <a:avLst/>
              <a:gdLst/>
              <a:ahLst/>
              <a:cxnLst/>
              <a:rect l="l" t="t" r="r" b="b"/>
              <a:pathLst>
                <a:path w="4821555">
                  <a:moveTo>
                    <a:pt x="0" y="0"/>
                  </a:moveTo>
                  <a:lnTo>
                    <a:pt x="48210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08858" y="354465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71335" y="354465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33809" y="354465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96285" y="354465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58761" y="354465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21236" y="354465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83712" y="354465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46188" y="354465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08663" y="354465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4128" y="3544657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96285" y="3063783"/>
              <a:ext cx="5472825" cy="0"/>
            </a:xfrm>
            <a:custGeom>
              <a:avLst/>
              <a:gdLst/>
              <a:ahLst/>
              <a:cxnLst/>
              <a:rect l="l" t="t" r="r" b="b"/>
              <a:pathLst>
                <a:path w="6400165">
                  <a:moveTo>
                    <a:pt x="0" y="0"/>
                  </a:moveTo>
                  <a:lnTo>
                    <a:pt x="63999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58761" y="306378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21236" y="306378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83712" y="306378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46188" y="306378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08663" y="306378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44128" y="3063783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83711" y="2582909"/>
              <a:ext cx="6485507" cy="0"/>
            </a:xfrm>
            <a:custGeom>
              <a:avLst/>
              <a:gdLst/>
              <a:ahLst/>
              <a:cxnLst/>
              <a:rect l="l" t="t" r="r" b="b"/>
              <a:pathLst>
                <a:path w="7584440">
                  <a:moveTo>
                    <a:pt x="0" y="0"/>
                  </a:moveTo>
                  <a:lnTo>
                    <a:pt x="75840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46188" y="25829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08663" y="2582909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4128" y="2582909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08663" y="2103337"/>
              <a:ext cx="7160447" cy="0"/>
            </a:xfrm>
            <a:custGeom>
              <a:avLst/>
              <a:gdLst/>
              <a:ahLst/>
              <a:cxnLst/>
              <a:rect l="l" t="t" r="r" b="b"/>
              <a:pathLst>
                <a:path w="8373745">
                  <a:moveTo>
                    <a:pt x="0" y="0"/>
                  </a:moveTo>
                  <a:lnTo>
                    <a:pt x="83734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4128" y="2103337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44127" y="1622463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44127" y="1622463"/>
              <a:ext cx="7424885" cy="3363298"/>
            </a:xfrm>
            <a:custGeom>
              <a:avLst/>
              <a:gdLst/>
              <a:ahLst/>
              <a:cxnLst/>
              <a:rect l="l" t="t" r="r" b="b"/>
              <a:pathLst>
                <a:path w="8682990" h="3933190">
                  <a:moveTo>
                    <a:pt x="0" y="3933063"/>
                  </a:moveTo>
                  <a:lnTo>
                    <a:pt x="8682863" y="3933063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3306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17095" y="2006902"/>
              <a:ext cx="191676" cy="2978859"/>
            </a:xfrm>
            <a:custGeom>
              <a:avLst/>
              <a:gdLst/>
              <a:ahLst/>
              <a:cxnLst/>
              <a:rect l="l" t="t" r="r" b="b"/>
              <a:pathLst>
                <a:path w="224155" h="3483610">
                  <a:moveTo>
                    <a:pt x="224028" y="0"/>
                  </a:moveTo>
                  <a:lnTo>
                    <a:pt x="0" y="0"/>
                  </a:lnTo>
                  <a:lnTo>
                    <a:pt x="0" y="3483482"/>
                  </a:lnTo>
                  <a:lnTo>
                    <a:pt x="224028" y="3483482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53316" y="2198469"/>
              <a:ext cx="193305" cy="2787182"/>
            </a:xfrm>
            <a:custGeom>
              <a:avLst/>
              <a:gdLst/>
              <a:ahLst/>
              <a:cxnLst/>
              <a:rect l="l" t="t" r="r" b="b"/>
              <a:pathLst>
                <a:path w="226059" h="3259454">
                  <a:moveTo>
                    <a:pt x="225551" y="0"/>
                  </a:moveTo>
                  <a:lnTo>
                    <a:pt x="0" y="0"/>
                  </a:lnTo>
                  <a:lnTo>
                    <a:pt x="0" y="3259454"/>
                  </a:lnTo>
                  <a:lnTo>
                    <a:pt x="225551" y="325945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90841" y="2391341"/>
              <a:ext cx="193305" cy="2594420"/>
            </a:xfrm>
            <a:custGeom>
              <a:avLst/>
              <a:gdLst/>
              <a:ahLst/>
              <a:cxnLst/>
              <a:rect l="l" t="t" r="r" b="b"/>
              <a:pathLst>
                <a:path w="226060" h="3034029">
                  <a:moveTo>
                    <a:pt x="225551" y="0"/>
                  </a:moveTo>
                  <a:lnTo>
                    <a:pt x="0" y="0"/>
                  </a:lnTo>
                  <a:lnTo>
                    <a:pt x="0" y="3033903"/>
                  </a:lnTo>
                  <a:lnTo>
                    <a:pt x="225551" y="3033903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28366" y="2582909"/>
              <a:ext cx="193305" cy="2402743"/>
            </a:xfrm>
            <a:custGeom>
              <a:avLst/>
              <a:gdLst/>
              <a:ahLst/>
              <a:cxnLst/>
              <a:rect l="l" t="t" r="r" b="b"/>
              <a:pathLst>
                <a:path w="226060" h="2809875">
                  <a:moveTo>
                    <a:pt x="225551" y="0"/>
                  </a:moveTo>
                  <a:lnTo>
                    <a:pt x="0" y="0"/>
                  </a:lnTo>
                  <a:lnTo>
                    <a:pt x="0" y="2809875"/>
                  </a:lnTo>
                  <a:lnTo>
                    <a:pt x="225551" y="280987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65890" y="2775780"/>
              <a:ext cx="193305" cy="2209981"/>
            </a:xfrm>
            <a:custGeom>
              <a:avLst/>
              <a:gdLst/>
              <a:ahLst/>
              <a:cxnLst/>
              <a:rect l="l" t="t" r="r" b="b"/>
              <a:pathLst>
                <a:path w="226060" h="2584450">
                  <a:moveTo>
                    <a:pt x="225551" y="0"/>
                  </a:moveTo>
                  <a:lnTo>
                    <a:pt x="0" y="0"/>
                  </a:lnTo>
                  <a:lnTo>
                    <a:pt x="0" y="2584323"/>
                  </a:lnTo>
                  <a:lnTo>
                    <a:pt x="225551" y="2584323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03415" y="2967348"/>
              <a:ext cx="193305" cy="2018305"/>
            </a:xfrm>
            <a:custGeom>
              <a:avLst/>
              <a:gdLst/>
              <a:ahLst/>
              <a:cxnLst/>
              <a:rect l="l" t="t" r="r" b="b"/>
              <a:pathLst>
                <a:path w="226060" h="2360295">
                  <a:moveTo>
                    <a:pt x="225551" y="0"/>
                  </a:moveTo>
                  <a:lnTo>
                    <a:pt x="0" y="0"/>
                  </a:lnTo>
                  <a:lnTo>
                    <a:pt x="0" y="2360294"/>
                  </a:lnTo>
                  <a:lnTo>
                    <a:pt x="225551" y="236029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840939" y="3063783"/>
              <a:ext cx="193305" cy="1922195"/>
            </a:xfrm>
            <a:custGeom>
              <a:avLst/>
              <a:gdLst/>
              <a:ahLst/>
              <a:cxnLst/>
              <a:rect l="l" t="t" r="r" b="b"/>
              <a:pathLst>
                <a:path w="226060" h="2247900">
                  <a:moveTo>
                    <a:pt x="225551" y="0"/>
                  </a:moveTo>
                  <a:lnTo>
                    <a:pt x="0" y="0"/>
                  </a:lnTo>
                  <a:lnTo>
                    <a:pt x="0" y="2247518"/>
                  </a:lnTo>
                  <a:lnTo>
                    <a:pt x="225551" y="224751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178462" y="3351786"/>
              <a:ext cx="193305" cy="1633865"/>
            </a:xfrm>
            <a:custGeom>
              <a:avLst/>
              <a:gdLst/>
              <a:ahLst/>
              <a:cxnLst/>
              <a:rect l="l" t="t" r="r" b="b"/>
              <a:pathLst>
                <a:path w="226060" h="1910714">
                  <a:moveTo>
                    <a:pt x="225551" y="0"/>
                  </a:moveTo>
                  <a:lnTo>
                    <a:pt x="0" y="0"/>
                  </a:lnTo>
                  <a:lnTo>
                    <a:pt x="0" y="1910714"/>
                  </a:lnTo>
                  <a:lnTo>
                    <a:pt x="225551" y="191071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515988" y="3448222"/>
              <a:ext cx="193305" cy="1537756"/>
            </a:xfrm>
            <a:custGeom>
              <a:avLst/>
              <a:gdLst/>
              <a:ahLst/>
              <a:cxnLst/>
              <a:rect l="l" t="t" r="r" b="b"/>
              <a:pathLst>
                <a:path w="226060" h="1798320">
                  <a:moveTo>
                    <a:pt x="225551" y="0"/>
                  </a:moveTo>
                  <a:lnTo>
                    <a:pt x="0" y="0"/>
                  </a:lnTo>
                  <a:lnTo>
                    <a:pt x="0" y="1797939"/>
                  </a:lnTo>
                  <a:lnTo>
                    <a:pt x="225551" y="1797939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853511" y="3448222"/>
              <a:ext cx="193305" cy="1537756"/>
            </a:xfrm>
            <a:custGeom>
              <a:avLst/>
              <a:gdLst/>
              <a:ahLst/>
              <a:cxnLst/>
              <a:rect l="l" t="t" r="r" b="b"/>
              <a:pathLst>
                <a:path w="226060" h="1798320">
                  <a:moveTo>
                    <a:pt x="225552" y="0"/>
                  </a:moveTo>
                  <a:lnTo>
                    <a:pt x="0" y="0"/>
                  </a:lnTo>
                  <a:lnTo>
                    <a:pt x="0" y="1797939"/>
                  </a:lnTo>
                  <a:lnTo>
                    <a:pt x="225552" y="1797939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191036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60" h="1461135">
                  <a:moveTo>
                    <a:pt x="225551" y="0"/>
                  </a:moveTo>
                  <a:lnTo>
                    <a:pt x="0" y="0"/>
                  </a:lnTo>
                  <a:lnTo>
                    <a:pt x="0" y="1461135"/>
                  </a:lnTo>
                  <a:lnTo>
                    <a:pt x="225551" y="146113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528561" y="3639790"/>
              <a:ext cx="193305" cy="1346079"/>
            </a:xfrm>
            <a:custGeom>
              <a:avLst/>
              <a:gdLst/>
              <a:ahLst/>
              <a:cxnLst/>
              <a:rect l="l" t="t" r="r" b="b"/>
              <a:pathLst>
                <a:path w="226060" h="1574164">
                  <a:moveTo>
                    <a:pt x="225551" y="0"/>
                  </a:moveTo>
                  <a:lnTo>
                    <a:pt x="0" y="0"/>
                  </a:lnTo>
                  <a:lnTo>
                    <a:pt x="0" y="1573911"/>
                  </a:lnTo>
                  <a:lnTo>
                    <a:pt x="225551" y="1573911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866084" y="3832661"/>
              <a:ext cx="193305" cy="1153317"/>
            </a:xfrm>
            <a:custGeom>
              <a:avLst/>
              <a:gdLst/>
              <a:ahLst/>
              <a:cxnLst/>
              <a:rect l="l" t="t" r="r" b="b"/>
              <a:pathLst>
                <a:path w="226060" h="1348739">
                  <a:moveTo>
                    <a:pt x="225551" y="0"/>
                  </a:moveTo>
                  <a:lnTo>
                    <a:pt x="0" y="0"/>
                  </a:lnTo>
                  <a:lnTo>
                    <a:pt x="0" y="1348358"/>
                  </a:lnTo>
                  <a:lnTo>
                    <a:pt x="225551" y="134835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203610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60" h="1461135">
                  <a:moveTo>
                    <a:pt x="225551" y="0"/>
                  </a:moveTo>
                  <a:lnTo>
                    <a:pt x="0" y="0"/>
                  </a:lnTo>
                  <a:lnTo>
                    <a:pt x="0" y="1461135"/>
                  </a:lnTo>
                  <a:lnTo>
                    <a:pt x="225551" y="146113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541133" y="3832661"/>
              <a:ext cx="193305" cy="1153317"/>
            </a:xfrm>
            <a:custGeom>
              <a:avLst/>
              <a:gdLst/>
              <a:ahLst/>
              <a:cxnLst/>
              <a:rect l="l" t="t" r="r" b="b"/>
              <a:pathLst>
                <a:path w="226059" h="1348739">
                  <a:moveTo>
                    <a:pt x="225551" y="0"/>
                  </a:moveTo>
                  <a:lnTo>
                    <a:pt x="0" y="0"/>
                  </a:lnTo>
                  <a:lnTo>
                    <a:pt x="0" y="1348358"/>
                  </a:lnTo>
                  <a:lnTo>
                    <a:pt x="225551" y="134835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878658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225551" y="0"/>
                  </a:moveTo>
                  <a:lnTo>
                    <a:pt x="0" y="0"/>
                  </a:lnTo>
                  <a:lnTo>
                    <a:pt x="0" y="1461135"/>
                  </a:lnTo>
                  <a:lnTo>
                    <a:pt x="225551" y="146113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216183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225551" y="0"/>
                  </a:moveTo>
                  <a:lnTo>
                    <a:pt x="0" y="0"/>
                  </a:lnTo>
                  <a:lnTo>
                    <a:pt x="0" y="1461135"/>
                  </a:lnTo>
                  <a:lnTo>
                    <a:pt x="225551" y="146113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553706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225551" y="0"/>
                  </a:moveTo>
                  <a:lnTo>
                    <a:pt x="0" y="0"/>
                  </a:lnTo>
                  <a:lnTo>
                    <a:pt x="0" y="1461135"/>
                  </a:lnTo>
                  <a:lnTo>
                    <a:pt x="225551" y="146113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91231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225552" y="0"/>
                  </a:moveTo>
                  <a:lnTo>
                    <a:pt x="0" y="0"/>
                  </a:lnTo>
                  <a:lnTo>
                    <a:pt x="0" y="1461135"/>
                  </a:lnTo>
                  <a:lnTo>
                    <a:pt x="225552" y="1461135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228756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225551" y="0"/>
                  </a:moveTo>
                  <a:lnTo>
                    <a:pt x="0" y="0"/>
                  </a:lnTo>
                  <a:lnTo>
                    <a:pt x="0" y="1461135"/>
                  </a:lnTo>
                  <a:lnTo>
                    <a:pt x="225551" y="146113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566279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225551" y="0"/>
                  </a:moveTo>
                  <a:lnTo>
                    <a:pt x="0" y="0"/>
                  </a:lnTo>
                  <a:lnTo>
                    <a:pt x="0" y="1461135"/>
                  </a:lnTo>
                  <a:lnTo>
                    <a:pt x="225551" y="146113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03804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225551" y="0"/>
                  </a:moveTo>
                  <a:lnTo>
                    <a:pt x="0" y="0"/>
                  </a:lnTo>
                  <a:lnTo>
                    <a:pt x="0" y="1461135"/>
                  </a:lnTo>
                  <a:lnTo>
                    <a:pt x="225551" y="146113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7095" y="2006902"/>
              <a:ext cx="191676" cy="2978859"/>
            </a:xfrm>
            <a:custGeom>
              <a:avLst/>
              <a:gdLst/>
              <a:ahLst/>
              <a:cxnLst/>
              <a:rect l="l" t="t" r="r" b="b"/>
              <a:pathLst>
                <a:path w="224155" h="3483610">
                  <a:moveTo>
                    <a:pt x="0" y="0"/>
                  </a:moveTo>
                  <a:lnTo>
                    <a:pt x="224028" y="0"/>
                  </a:lnTo>
                  <a:lnTo>
                    <a:pt x="224028" y="3483482"/>
                  </a:lnTo>
                  <a:lnTo>
                    <a:pt x="0" y="34834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53316" y="2198469"/>
              <a:ext cx="193305" cy="2787182"/>
            </a:xfrm>
            <a:custGeom>
              <a:avLst/>
              <a:gdLst/>
              <a:ahLst/>
              <a:cxnLst/>
              <a:rect l="l" t="t" r="r" b="b"/>
              <a:pathLst>
                <a:path w="226059" h="3259454">
                  <a:moveTo>
                    <a:pt x="0" y="0"/>
                  </a:moveTo>
                  <a:lnTo>
                    <a:pt x="225551" y="0"/>
                  </a:lnTo>
                  <a:lnTo>
                    <a:pt x="225551" y="3259454"/>
                  </a:lnTo>
                  <a:lnTo>
                    <a:pt x="0" y="325945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490841" y="2391341"/>
              <a:ext cx="193305" cy="2594420"/>
            </a:xfrm>
            <a:custGeom>
              <a:avLst/>
              <a:gdLst/>
              <a:ahLst/>
              <a:cxnLst/>
              <a:rect l="l" t="t" r="r" b="b"/>
              <a:pathLst>
                <a:path w="226060" h="3034029">
                  <a:moveTo>
                    <a:pt x="0" y="0"/>
                  </a:moveTo>
                  <a:lnTo>
                    <a:pt x="225551" y="0"/>
                  </a:lnTo>
                  <a:lnTo>
                    <a:pt x="225551" y="3033903"/>
                  </a:lnTo>
                  <a:lnTo>
                    <a:pt x="0" y="303390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28366" y="2582909"/>
              <a:ext cx="193305" cy="2402743"/>
            </a:xfrm>
            <a:custGeom>
              <a:avLst/>
              <a:gdLst/>
              <a:ahLst/>
              <a:cxnLst/>
              <a:rect l="l" t="t" r="r" b="b"/>
              <a:pathLst>
                <a:path w="226060" h="2809875">
                  <a:moveTo>
                    <a:pt x="0" y="0"/>
                  </a:moveTo>
                  <a:lnTo>
                    <a:pt x="225551" y="0"/>
                  </a:lnTo>
                  <a:lnTo>
                    <a:pt x="225551" y="2809875"/>
                  </a:lnTo>
                  <a:lnTo>
                    <a:pt x="0" y="28098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65890" y="2775780"/>
              <a:ext cx="193305" cy="2209981"/>
            </a:xfrm>
            <a:custGeom>
              <a:avLst/>
              <a:gdLst/>
              <a:ahLst/>
              <a:cxnLst/>
              <a:rect l="l" t="t" r="r" b="b"/>
              <a:pathLst>
                <a:path w="226060" h="2584450">
                  <a:moveTo>
                    <a:pt x="0" y="0"/>
                  </a:moveTo>
                  <a:lnTo>
                    <a:pt x="225551" y="0"/>
                  </a:lnTo>
                  <a:lnTo>
                    <a:pt x="225551" y="2584323"/>
                  </a:lnTo>
                  <a:lnTo>
                    <a:pt x="0" y="258432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03415" y="2967348"/>
              <a:ext cx="193305" cy="2018305"/>
            </a:xfrm>
            <a:custGeom>
              <a:avLst/>
              <a:gdLst/>
              <a:ahLst/>
              <a:cxnLst/>
              <a:rect l="l" t="t" r="r" b="b"/>
              <a:pathLst>
                <a:path w="226060" h="2360295">
                  <a:moveTo>
                    <a:pt x="0" y="0"/>
                  </a:moveTo>
                  <a:lnTo>
                    <a:pt x="225551" y="0"/>
                  </a:lnTo>
                  <a:lnTo>
                    <a:pt x="225551" y="2360294"/>
                  </a:lnTo>
                  <a:lnTo>
                    <a:pt x="0" y="23602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840939" y="3063783"/>
              <a:ext cx="193305" cy="1922195"/>
            </a:xfrm>
            <a:custGeom>
              <a:avLst/>
              <a:gdLst/>
              <a:ahLst/>
              <a:cxnLst/>
              <a:rect l="l" t="t" r="r" b="b"/>
              <a:pathLst>
                <a:path w="226060" h="2247900">
                  <a:moveTo>
                    <a:pt x="0" y="0"/>
                  </a:moveTo>
                  <a:lnTo>
                    <a:pt x="225551" y="0"/>
                  </a:lnTo>
                  <a:lnTo>
                    <a:pt x="225551" y="2247518"/>
                  </a:lnTo>
                  <a:lnTo>
                    <a:pt x="0" y="22475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178462" y="3351786"/>
              <a:ext cx="193305" cy="1633865"/>
            </a:xfrm>
            <a:custGeom>
              <a:avLst/>
              <a:gdLst/>
              <a:ahLst/>
              <a:cxnLst/>
              <a:rect l="l" t="t" r="r" b="b"/>
              <a:pathLst>
                <a:path w="226060" h="1910714">
                  <a:moveTo>
                    <a:pt x="0" y="0"/>
                  </a:moveTo>
                  <a:lnTo>
                    <a:pt x="225551" y="0"/>
                  </a:lnTo>
                  <a:lnTo>
                    <a:pt x="225551" y="1910714"/>
                  </a:lnTo>
                  <a:lnTo>
                    <a:pt x="0" y="191071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515988" y="3448222"/>
              <a:ext cx="193305" cy="1537756"/>
            </a:xfrm>
            <a:custGeom>
              <a:avLst/>
              <a:gdLst/>
              <a:ahLst/>
              <a:cxnLst/>
              <a:rect l="l" t="t" r="r" b="b"/>
              <a:pathLst>
                <a:path w="226060" h="1798320">
                  <a:moveTo>
                    <a:pt x="0" y="0"/>
                  </a:moveTo>
                  <a:lnTo>
                    <a:pt x="225551" y="0"/>
                  </a:lnTo>
                  <a:lnTo>
                    <a:pt x="225551" y="1797939"/>
                  </a:lnTo>
                  <a:lnTo>
                    <a:pt x="0" y="17979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53511" y="3448222"/>
              <a:ext cx="193305" cy="1537756"/>
            </a:xfrm>
            <a:custGeom>
              <a:avLst/>
              <a:gdLst/>
              <a:ahLst/>
              <a:cxnLst/>
              <a:rect l="l" t="t" r="r" b="b"/>
              <a:pathLst>
                <a:path w="226060" h="1798320">
                  <a:moveTo>
                    <a:pt x="0" y="0"/>
                  </a:moveTo>
                  <a:lnTo>
                    <a:pt x="225552" y="0"/>
                  </a:lnTo>
                  <a:lnTo>
                    <a:pt x="225552" y="1797939"/>
                  </a:lnTo>
                  <a:lnTo>
                    <a:pt x="0" y="17979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191036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60" h="1461135">
                  <a:moveTo>
                    <a:pt x="0" y="0"/>
                  </a:moveTo>
                  <a:lnTo>
                    <a:pt x="225551" y="0"/>
                  </a:lnTo>
                  <a:lnTo>
                    <a:pt x="225551" y="1461135"/>
                  </a:lnTo>
                  <a:lnTo>
                    <a:pt x="0" y="14611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528561" y="3639790"/>
              <a:ext cx="193305" cy="1346079"/>
            </a:xfrm>
            <a:custGeom>
              <a:avLst/>
              <a:gdLst/>
              <a:ahLst/>
              <a:cxnLst/>
              <a:rect l="l" t="t" r="r" b="b"/>
              <a:pathLst>
                <a:path w="226060" h="1574164">
                  <a:moveTo>
                    <a:pt x="0" y="0"/>
                  </a:moveTo>
                  <a:lnTo>
                    <a:pt x="225551" y="0"/>
                  </a:lnTo>
                  <a:lnTo>
                    <a:pt x="225551" y="1573911"/>
                  </a:lnTo>
                  <a:lnTo>
                    <a:pt x="0" y="157391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866084" y="3832661"/>
              <a:ext cx="193305" cy="1153317"/>
            </a:xfrm>
            <a:custGeom>
              <a:avLst/>
              <a:gdLst/>
              <a:ahLst/>
              <a:cxnLst/>
              <a:rect l="l" t="t" r="r" b="b"/>
              <a:pathLst>
                <a:path w="226060" h="1348739">
                  <a:moveTo>
                    <a:pt x="0" y="0"/>
                  </a:moveTo>
                  <a:lnTo>
                    <a:pt x="225551" y="0"/>
                  </a:lnTo>
                  <a:lnTo>
                    <a:pt x="225551" y="1348358"/>
                  </a:lnTo>
                  <a:lnTo>
                    <a:pt x="0" y="13483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203610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60" h="1461135">
                  <a:moveTo>
                    <a:pt x="0" y="0"/>
                  </a:moveTo>
                  <a:lnTo>
                    <a:pt x="225551" y="0"/>
                  </a:lnTo>
                  <a:lnTo>
                    <a:pt x="225551" y="1461135"/>
                  </a:lnTo>
                  <a:lnTo>
                    <a:pt x="0" y="14611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41133" y="3832661"/>
              <a:ext cx="193305" cy="1153317"/>
            </a:xfrm>
            <a:custGeom>
              <a:avLst/>
              <a:gdLst/>
              <a:ahLst/>
              <a:cxnLst/>
              <a:rect l="l" t="t" r="r" b="b"/>
              <a:pathLst>
                <a:path w="226059" h="1348739">
                  <a:moveTo>
                    <a:pt x="0" y="0"/>
                  </a:moveTo>
                  <a:lnTo>
                    <a:pt x="225551" y="0"/>
                  </a:lnTo>
                  <a:lnTo>
                    <a:pt x="225551" y="1348358"/>
                  </a:lnTo>
                  <a:lnTo>
                    <a:pt x="0" y="13483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878658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0" y="0"/>
                  </a:moveTo>
                  <a:lnTo>
                    <a:pt x="225551" y="0"/>
                  </a:lnTo>
                  <a:lnTo>
                    <a:pt x="225551" y="1461135"/>
                  </a:lnTo>
                  <a:lnTo>
                    <a:pt x="0" y="14611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216183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0" y="0"/>
                  </a:moveTo>
                  <a:lnTo>
                    <a:pt x="225551" y="0"/>
                  </a:lnTo>
                  <a:lnTo>
                    <a:pt x="225551" y="1461135"/>
                  </a:lnTo>
                  <a:lnTo>
                    <a:pt x="0" y="14611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553706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0" y="0"/>
                  </a:moveTo>
                  <a:lnTo>
                    <a:pt x="225551" y="0"/>
                  </a:lnTo>
                  <a:lnTo>
                    <a:pt x="225551" y="1461135"/>
                  </a:lnTo>
                  <a:lnTo>
                    <a:pt x="0" y="14611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891231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0" y="0"/>
                  </a:moveTo>
                  <a:lnTo>
                    <a:pt x="225552" y="0"/>
                  </a:lnTo>
                  <a:lnTo>
                    <a:pt x="225552" y="1461135"/>
                  </a:lnTo>
                  <a:lnTo>
                    <a:pt x="0" y="14611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228756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0" y="0"/>
                  </a:moveTo>
                  <a:lnTo>
                    <a:pt x="225551" y="0"/>
                  </a:lnTo>
                  <a:lnTo>
                    <a:pt x="225551" y="1461135"/>
                  </a:lnTo>
                  <a:lnTo>
                    <a:pt x="0" y="14611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566279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0" y="0"/>
                  </a:moveTo>
                  <a:lnTo>
                    <a:pt x="225551" y="0"/>
                  </a:lnTo>
                  <a:lnTo>
                    <a:pt x="225551" y="1461135"/>
                  </a:lnTo>
                  <a:lnTo>
                    <a:pt x="0" y="14611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903804" y="3736226"/>
              <a:ext cx="193305" cy="1249427"/>
            </a:xfrm>
            <a:custGeom>
              <a:avLst/>
              <a:gdLst/>
              <a:ahLst/>
              <a:cxnLst/>
              <a:rect l="l" t="t" r="r" b="b"/>
              <a:pathLst>
                <a:path w="226059" h="1461135">
                  <a:moveTo>
                    <a:pt x="0" y="0"/>
                  </a:moveTo>
                  <a:lnTo>
                    <a:pt x="225551" y="0"/>
                  </a:lnTo>
                  <a:lnTo>
                    <a:pt x="225551" y="1461135"/>
                  </a:lnTo>
                  <a:lnTo>
                    <a:pt x="0" y="14611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44127" y="4985652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818854" y="3359931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296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88548" y="5625958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1156357" y="3456150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294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1493881" y="3552042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292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1831406" y="3648261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290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2168930" y="3744370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2506454" y="3840589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286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2843979" y="3888480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285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3181503" y="4032699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282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3518792" y="4080135"/>
              <a:ext cx="179536" cy="27692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281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3856878" y="4080134"/>
              <a:ext cx="179536" cy="27692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281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4194402" y="4225028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4531927" y="4176810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279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4869451" y="4272920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277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5206975" y="4225028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5544500" y="4272920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277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5882024" y="4225028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6219548" y="4225028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6557073" y="4225028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6894597" y="4225028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7232121" y="4225028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7569646" y="4225028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7907170" y="4225028"/>
              <a:ext cx="179536" cy="2758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spc="-4" dirty="0">
                  <a:latin typeface="Arial"/>
                  <a:cs typeface="Arial"/>
                </a:rPr>
                <a:t>278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513802" y="4446351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270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513802" y="3965802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275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513802" y="3485146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280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13802" y="3004489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285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513802" y="2523940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290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513802" y="2043608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295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513802" y="1562951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513802" y="4926684"/>
              <a:ext cx="7751610" cy="2887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265</a:t>
              </a:r>
              <a:endParaRPr sz="684" dirty="0">
                <a:latin typeface="Arial"/>
                <a:cs typeface="Arial"/>
              </a:endParaRPr>
            </a:p>
            <a:p>
              <a:pPr marL="254119">
                <a:spcBef>
                  <a:spcPts val="174"/>
                </a:spcBef>
              </a:pPr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2370598" y="1161462"/>
              <a:ext cx="3913350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Kuolleiden ennuste Pieksämäellä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9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ES_maakuntaliitto">
  <a:themeElements>
    <a:clrScheme name="ES Maakuntaliitto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2D249"/>
      </a:accent1>
      <a:accent2>
        <a:srgbClr val="DA2969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DA2969"/>
      </a:hlink>
      <a:folHlink>
        <a:srgbClr val="F89D57"/>
      </a:folHlink>
    </a:clrScheme>
    <a:fontScheme name="ES_maakuntaliitt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_maakuntaliitto 1">
        <a:dk1>
          <a:srgbClr val="000000"/>
        </a:dk1>
        <a:lt1>
          <a:srgbClr val="FFFFFF"/>
        </a:lt1>
        <a:dk2>
          <a:srgbClr val="787E84"/>
        </a:dk2>
        <a:lt2>
          <a:srgbClr val="CCD6DF"/>
        </a:lt2>
        <a:accent1>
          <a:srgbClr val="D5E04D"/>
        </a:accent1>
        <a:accent2>
          <a:srgbClr val="936FB1"/>
        </a:accent2>
        <a:accent3>
          <a:srgbClr val="FFFFFF"/>
        </a:accent3>
        <a:accent4>
          <a:srgbClr val="000000"/>
        </a:accent4>
        <a:accent5>
          <a:srgbClr val="E7EDB2"/>
        </a:accent5>
        <a:accent6>
          <a:srgbClr val="8564A0"/>
        </a:accent6>
        <a:hlink>
          <a:srgbClr val="EE2C74"/>
        </a:hlink>
        <a:folHlink>
          <a:srgbClr val="F89D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ES_maakuntaliitto</Template>
  <TotalTime>504</TotalTime>
  <Words>2212</Words>
  <Application>Microsoft Office PowerPoint</Application>
  <PresentationFormat>Näytössä katseltava diaesitys (4:3)</PresentationFormat>
  <Paragraphs>792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0" baseType="lpstr">
      <vt:lpstr>Arial</vt:lpstr>
      <vt:lpstr>Times New Roman</vt:lpstr>
      <vt:lpstr>1_ES_maakuntaliitto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>Mainostoimisto KIXIT Oy</Manager>
  <Company>Etelä-Savon maakuntaliitto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Etelä-Savon Maakuntaliitto</dc:title>
  <dc:subject>Saimaan Maakunta esittely 5/2013</dc:subject>
  <dc:creator>Tuula Huoviala</dc:creator>
  <cp:lastModifiedBy>Jaana Kokkonen</cp:lastModifiedBy>
  <cp:revision>65</cp:revision>
  <dcterms:created xsi:type="dcterms:W3CDTF">2013-05-17T08:21:27Z</dcterms:created>
  <dcterms:modified xsi:type="dcterms:W3CDTF">2019-11-15T12:55:45Z</dcterms:modified>
</cp:coreProperties>
</file>