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65"/>
    <a:srgbClr val="D70564"/>
    <a:srgbClr val="ED0A82"/>
    <a:srgbClr val="CC006A"/>
    <a:srgbClr val="D20064"/>
    <a:srgbClr val="E10069"/>
    <a:srgbClr val="CF1772"/>
    <a:srgbClr val="C70B6E"/>
    <a:srgbClr val="C31F72"/>
    <a:srgbClr val="CF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8790" autoAdjust="0"/>
  </p:normalViewPr>
  <p:slideViewPr>
    <p:cSldViewPr>
      <p:cViewPr varScale="1">
        <p:scale>
          <a:sx n="92" d="100"/>
          <a:sy n="92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9" d="100"/>
          <a:sy n="149" d="100"/>
        </p:scale>
        <p:origin x="-69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B8BD8F5-9DEF-A94E-9A1C-DE78F1F7EC6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71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63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7EABC4F-DD8E-A044-9BB3-49995D6D5D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30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600200"/>
            <a:ext cx="8496300" cy="2087562"/>
          </a:xfrm>
        </p:spPr>
        <p:txBody>
          <a:bodyPr anchor="b"/>
          <a:lstStyle>
            <a:lvl1pPr algn="ctr">
              <a:defRPr sz="5400" i="0"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687762"/>
            <a:ext cx="8496300" cy="9366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4082612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652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96075" y="1219200"/>
            <a:ext cx="2124075" cy="4319587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23850" y="1219200"/>
            <a:ext cx="6219825" cy="4319587"/>
          </a:xfrm>
        </p:spPr>
        <p:txBody>
          <a:bodyPr vert="eaVert"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307365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05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186715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819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319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32306659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132795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399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802475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  <p:extLst>
      <p:ext uri="{BB962C8B-B14F-4D97-AF65-F5344CB8AC3E}">
        <p14:creationId xmlns:p14="http://schemas.microsoft.com/office/powerpoint/2010/main" val="24816327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8978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13061278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957105"/>
            <a:ext cx="5486400" cy="300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42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40026061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85800"/>
            <a:ext cx="849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65300"/>
            <a:ext cx="84963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5436000"/>
            <a:ext cx="9144000" cy="14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2000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eaLnBrk="0" fontAlgn="base" hangingPunct="0">
        <a:spcBef>
          <a:spcPct val="0"/>
        </a:spcBef>
        <a:spcAft>
          <a:spcPct val="2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574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146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718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Ryhmä 166">
            <a:extLst>
              <a:ext uri="{FF2B5EF4-FFF2-40B4-BE49-F238E27FC236}">
                <a16:creationId xmlns:a16="http://schemas.microsoft.com/office/drawing/2014/main" id="{B15BFD42-BA6E-4F01-912E-3837BB66DF23}"/>
              </a:ext>
            </a:extLst>
          </p:cNvPr>
          <p:cNvGrpSpPr/>
          <p:nvPr/>
        </p:nvGrpSpPr>
        <p:grpSpPr>
          <a:xfrm>
            <a:off x="611560" y="692696"/>
            <a:ext cx="7848872" cy="4753295"/>
            <a:chOff x="344532" y="1087507"/>
            <a:chExt cx="7848872" cy="4753295"/>
          </a:xfrm>
        </p:grpSpPr>
        <p:sp>
          <p:nvSpPr>
            <p:cNvPr id="2" name="object 2"/>
            <p:cNvSpPr/>
            <p:nvPr/>
          </p:nvSpPr>
          <p:spPr>
            <a:xfrm>
              <a:off x="8018484" y="4581991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27529" y="458199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37877" y="458199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6922" y="458199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55967" y="458199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5012" y="458199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4057" y="458199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4407" y="458199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3452" y="458199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2497" y="458199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1542" y="458199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0587" y="458199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30935" y="458199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9981" y="458199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9026" y="458199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8071" y="458199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7116" y="458199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6161" y="458199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6509" y="458199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9066" y="4581991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18484" y="4060718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7529" y="406071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7877" y="406071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46922" y="406071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55967" y="406071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65012" y="406071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74057" y="406071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4407" y="406071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3452" y="406071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02497" y="406071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1542" y="406071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20587" y="406071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30935" y="406071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39981" y="406071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9026" y="406071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58071" y="406071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67116" y="406071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6161" y="406071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6509" y="406071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9066" y="4060718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18484" y="3540748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27529" y="35407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37877" y="35407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46922" y="35407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55967" y="35407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65012" y="35407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74057" y="35407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84407" y="35407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93452" y="35407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02497" y="35407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11542" y="35407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20587" y="35407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30935" y="35407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39981" y="35407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9026" y="35407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58071" y="35407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67116" y="35407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76161" y="3540748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6509" y="3540748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9066" y="3540748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18484" y="3019475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27529" y="301947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237877" y="301947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46922" y="301947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55967" y="301947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65012" y="301947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74057" y="301947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84407" y="301947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893452" y="301947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02497" y="301947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111542" y="301947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20587" y="301947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30935" y="301947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939981" y="301947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549026" y="301947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58071" y="301947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67116" y="301947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76161" y="301947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6509" y="301947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9066" y="3019475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02497" y="2498202"/>
              <a:ext cx="3600586" cy="0"/>
            </a:xfrm>
            <a:custGeom>
              <a:avLst/>
              <a:gdLst/>
              <a:ahLst/>
              <a:cxnLst/>
              <a:rect l="l" t="t" r="r" b="b"/>
              <a:pathLst>
                <a:path w="4210684">
                  <a:moveTo>
                    <a:pt x="0" y="0"/>
                  </a:moveTo>
                  <a:lnTo>
                    <a:pt x="42101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111542" y="249820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720587" y="249820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30935" y="249820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39981" y="249820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49026" y="249820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58071" y="249820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67116" y="249820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76161" y="2498202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86509" y="249820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79066" y="2498202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76161" y="1978232"/>
              <a:ext cx="6726596" cy="0"/>
            </a:xfrm>
            <a:custGeom>
              <a:avLst/>
              <a:gdLst/>
              <a:ahLst/>
              <a:cxnLst/>
              <a:rect l="l" t="t" r="r" b="b"/>
              <a:pathLst>
                <a:path w="7866380">
                  <a:moveTo>
                    <a:pt x="0" y="0"/>
                  </a:moveTo>
                  <a:lnTo>
                    <a:pt x="78662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86509" y="1978232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79066" y="1978232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79066" y="1457067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79066" y="1457068"/>
              <a:ext cx="7423799" cy="3646197"/>
            </a:xfrm>
            <a:custGeom>
              <a:avLst/>
              <a:gdLst/>
              <a:ahLst/>
              <a:cxnLst/>
              <a:rect l="l" t="t" r="r" b="b"/>
              <a:pathLst>
                <a:path w="8681720" h="4264025">
                  <a:moveTo>
                    <a:pt x="0" y="4263771"/>
                  </a:moveTo>
                  <a:lnTo>
                    <a:pt x="8681339" y="4263771"/>
                  </a:lnTo>
                  <a:lnTo>
                    <a:pt x="8681339" y="0"/>
                  </a:lnTo>
                  <a:lnTo>
                    <a:pt x="0" y="0"/>
                  </a:lnTo>
                  <a:lnTo>
                    <a:pt x="0" y="426377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2362" y="1935227"/>
              <a:ext cx="224256" cy="3167820"/>
            </a:xfrm>
            <a:custGeom>
              <a:avLst/>
              <a:gdLst/>
              <a:ahLst/>
              <a:cxnLst/>
              <a:rect l="l" t="t" r="r" b="b"/>
              <a:pathLst>
                <a:path w="262255" h="3704590">
                  <a:moveTo>
                    <a:pt x="262128" y="0"/>
                  </a:moveTo>
                  <a:lnTo>
                    <a:pt x="0" y="0"/>
                  </a:lnTo>
                  <a:lnTo>
                    <a:pt x="0" y="3704590"/>
                  </a:lnTo>
                  <a:lnTo>
                    <a:pt x="262128" y="370459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53316" y="1963897"/>
              <a:ext cx="223170" cy="3139585"/>
            </a:xfrm>
            <a:custGeom>
              <a:avLst/>
              <a:gdLst/>
              <a:ahLst/>
              <a:cxnLst/>
              <a:rect l="l" t="t" r="r" b="b"/>
              <a:pathLst>
                <a:path w="260984" h="3671570">
                  <a:moveTo>
                    <a:pt x="260603" y="0"/>
                  </a:moveTo>
                  <a:lnTo>
                    <a:pt x="0" y="0"/>
                  </a:lnTo>
                  <a:lnTo>
                    <a:pt x="0" y="3671062"/>
                  </a:lnTo>
                  <a:lnTo>
                    <a:pt x="260603" y="3671062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44271" y="2049907"/>
              <a:ext cx="223170" cy="3053248"/>
            </a:xfrm>
            <a:custGeom>
              <a:avLst/>
              <a:gdLst/>
              <a:ahLst/>
              <a:cxnLst/>
              <a:rect l="l" t="t" r="r" b="b"/>
              <a:pathLst>
                <a:path w="260985" h="3570604">
                  <a:moveTo>
                    <a:pt x="260604" y="0"/>
                  </a:moveTo>
                  <a:lnTo>
                    <a:pt x="0" y="0"/>
                  </a:lnTo>
                  <a:lnTo>
                    <a:pt x="0" y="3570478"/>
                  </a:lnTo>
                  <a:lnTo>
                    <a:pt x="260604" y="3570478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935226" y="2116369"/>
              <a:ext cx="223170" cy="2987004"/>
            </a:xfrm>
            <a:custGeom>
              <a:avLst/>
              <a:gdLst/>
              <a:ahLst/>
              <a:cxnLst/>
              <a:rect l="l" t="t" r="r" b="b"/>
              <a:pathLst>
                <a:path w="260985" h="3493135">
                  <a:moveTo>
                    <a:pt x="260604" y="0"/>
                  </a:moveTo>
                  <a:lnTo>
                    <a:pt x="0" y="0"/>
                  </a:lnTo>
                  <a:lnTo>
                    <a:pt x="0" y="3492754"/>
                  </a:lnTo>
                  <a:lnTo>
                    <a:pt x="260604" y="349275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26181" y="2118975"/>
              <a:ext cx="223170" cy="2984289"/>
            </a:xfrm>
            <a:custGeom>
              <a:avLst/>
              <a:gdLst/>
              <a:ahLst/>
              <a:cxnLst/>
              <a:rect l="l" t="t" r="r" b="b"/>
              <a:pathLst>
                <a:path w="260985" h="3489960">
                  <a:moveTo>
                    <a:pt x="260604" y="0"/>
                  </a:moveTo>
                  <a:lnTo>
                    <a:pt x="0" y="0"/>
                  </a:lnTo>
                  <a:lnTo>
                    <a:pt x="0" y="3489705"/>
                  </a:lnTo>
                  <a:lnTo>
                    <a:pt x="260604" y="3489705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15834" y="2178922"/>
              <a:ext cx="224256" cy="2924560"/>
            </a:xfrm>
            <a:custGeom>
              <a:avLst/>
              <a:gdLst/>
              <a:ahLst/>
              <a:cxnLst/>
              <a:rect l="l" t="t" r="r" b="b"/>
              <a:pathLst>
                <a:path w="262254" h="3420110">
                  <a:moveTo>
                    <a:pt x="262128" y="0"/>
                  </a:moveTo>
                  <a:lnTo>
                    <a:pt x="0" y="0"/>
                  </a:lnTo>
                  <a:lnTo>
                    <a:pt x="0" y="3419602"/>
                  </a:lnTo>
                  <a:lnTo>
                    <a:pt x="262128" y="3419602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06788" y="2229746"/>
              <a:ext cx="224256" cy="2873518"/>
            </a:xfrm>
            <a:custGeom>
              <a:avLst/>
              <a:gdLst/>
              <a:ahLst/>
              <a:cxnLst/>
              <a:rect l="l" t="t" r="r" b="b"/>
              <a:pathLst>
                <a:path w="262254" h="3360420">
                  <a:moveTo>
                    <a:pt x="262128" y="0"/>
                  </a:moveTo>
                  <a:lnTo>
                    <a:pt x="0" y="0"/>
                  </a:lnTo>
                  <a:lnTo>
                    <a:pt x="0" y="3360166"/>
                  </a:lnTo>
                  <a:lnTo>
                    <a:pt x="262128" y="3360166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97743" y="2266235"/>
              <a:ext cx="223170" cy="2837138"/>
            </a:xfrm>
            <a:custGeom>
              <a:avLst/>
              <a:gdLst/>
              <a:ahLst/>
              <a:cxnLst/>
              <a:rect l="l" t="t" r="r" b="b"/>
              <a:pathLst>
                <a:path w="260985" h="3317875">
                  <a:moveTo>
                    <a:pt x="260604" y="0"/>
                  </a:moveTo>
                  <a:lnTo>
                    <a:pt x="0" y="0"/>
                  </a:lnTo>
                  <a:lnTo>
                    <a:pt x="0" y="3317493"/>
                  </a:lnTo>
                  <a:lnTo>
                    <a:pt x="260604" y="3317493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888697" y="2348336"/>
              <a:ext cx="223170" cy="2755146"/>
            </a:xfrm>
            <a:custGeom>
              <a:avLst/>
              <a:gdLst/>
              <a:ahLst/>
              <a:cxnLst/>
              <a:rect l="l" t="t" r="r" b="b"/>
              <a:pathLst>
                <a:path w="260985" h="3221990">
                  <a:moveTo>
                    <a:pt x="260604" y="0"/>
                  </a:moveTo>
                  <a:lnTo>
                    <a:pt x="0" y="0"/>
                  </a:lnTo>
                  <a:lnTo>
                    <a:pt x="0" y="3221481"/>
                  </a:lnTo>
                  <a:lnTo>
                    <a:pt x="260604" y="3221481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79652" y="2447378"/>
              <a:ext cx="223170" cy="2655778"/>
            </a:xfrm>
            <a:custGeom>
              <a:avLst/>
              <a:gdLst/>
              <a:ahLst/>
              <a:cxnLst/>
              <a:rect l="l" t="t" r="r" b="b"/>
              <a:pathLst>
                <a:path w="260985" h="3105785">
                  <a:moveTo>
                    <a:pt x="260604" y="0"/>
                  </a:moveTo>
                  <a:lnTo>
                    <a:pt x="0" y="0"/>
                  </a:lnTo>
                  <a:lnTo>
                    <a:pt x="0" y="3105657"/>
                  </a:lnTo>
                  <a:lnTo>
                    <a:pt x="260604" y="3105657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669304" y="2522962"/>
              <a:ext cx="224256" cy="2580302"/>
            </a:xfrm>
            <a:custGeom>
              <a:avLst/>
              <a:gdLst/>
              <a:ahLst/>
              <a:cxnLst/>
              <a:rect l="l" t="t" r="r" b="b"/>
              <a:pathLst>
                <a:path w="262254" h="3017520">
                  <a:moveTo>
                    <a:pt x="262128" y="0"/>
                  </a:moveTo>
                  <a:lnTo>
                    <a:pt x="0" y="0"/>
                  </a:lnTo>
                  <a:lnTo>
                    <a:pt x="0" y="3017266"/>
                  </a:lnTo>
                  <a:lnTo>
                    <a:pt x="262128" y="3017266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60259" y="2582908"/>
              <a:ext cx="224256" cy="2520573"/>
            </a:xfrm>
            <a:custGeom>
              <a:avLst/>
              <a:gdLst/>
              <a:ahLst/>
              <a:cxnLst/>
              <a:rect l="l" t="t" r="r" b="b"/>
              <a:pathLst>
                <a:path w="262254" h="2947670">
                  <a:moveTo>
                    <a:pt x="262128" y="0"/>
                  </a:moveTo>
                  <a:lnTo>
                    <a:pt x="0" y="0"/>
                  </a:lnTo>
                  <a:lnTo>
                    <a:pt x="0" y="2947162"/>
                  </a:lnTo>
                  <a:lnTo>
                    <a:pt x="262128" y="2947162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451214" y="2629823"/>
              <a:ext cx="223170" cy="2473333"/>
            </a:xfrm>
            <a:custGeom>
              <a:avLst/>
              <a:gdLst/>
              <a:ahLst/>
              <a:cxnLst/>
              <a:rect l="l" t="t" r="r" b="b"/>
              <a:pathLst>
                <a:path w="260984" h="2892425">
                  <a:moveTo>
                    <a:pt x="260604" y="0"/>
                  </a:moveTo>
                  <a:lnTo>
                    <a:pt x="0" y="0"/>
                  </a:lnTo>
                  <a:lnTo>
                    <a:pt x="0" y="2892298"/>
                  </a:lnTo>
                  <a:lnTo>
                    <a:pt x="260604" y="2892298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842169" y="2687163"/>
              <a:ext cx="223170" cy="2416318"/>
            </a:xfrm>
            <a:custGeom>
              <a:avLst/>
              <a:gdLst/>
              <a:ahLst/>
              <a:cxnLst/>
              <a:rect l="l" t="t" r="r" b="b"/>
              <a:pathLst>
                <a:path w="260984" h="2825750">
                  <a:moveTo>
                    <a:pt x="260603" y="0"/>
                  </a:moveTo>
                  <a:lnTo>
                    <a:pt x="0" y="0"/>
                  </a:lnTo>
                  <a:lnTo>
                    <a:pt x="0" y="2825241"/>
                  </a:lnTo>
                  <a:lnTo>
                    <a:pt x="260603" y="282524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233124" y="2701499"/>
              <a:ext cx="223170" cy="2401657"/>
            </a:xfrm>
            <a:custGeom>
              <a:avLst/>
              <a:gdLst/>
              <a:ahLst/>
              <a:cxnLst/>
              <a:rect l="l" t="t" r="r" b="b"/>
              <a:pathLst>
                <a:path w="260984" h="2808604">
                  <a:moveTo>
                    <a:pt x="260603" y="0"/>
                  </a:moveTo>
                  <a:lnTo>
                    <a:pt x="0" y="0"/>
                  </a:lnTo>
                  <a:lnTo>
                    <a:pt x="0" y="2808478"/>
                  </a:lnTo>
                  <a:lnTo>
                    <a:pt x="260603" y="2808478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24079" y="2748413"/>
              <a:ext cx="223170" cy="2354960"/>
            </a:xfrm>
            <a:custGeom>
              <a:avLst/>
              <a:gdLst/>
              <a:ahLst/>
              <a:cxnLst/>
              <a:rect l="l" t="t" r="r" b="b"/>
              <a:pathLst>
                <a:path w="260984" h="2753995">
                  <a:moveTo>
                    <a:pt x="260603" y="0"/>
                  </a:moveTo>
                  <a:lnTo>
                    <a:pt x="0" y="0"/>
                  </a:lnTo>
                  <a:lnTo>
                    <a:pt x="0" y="2753614"/>
                  </a:lnTo>
                  <a:lnTo>
                    <a:pt x="260603" y="275361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013731" y="2775780"/>
              <a:ext cx="224256" cy="2327267"/>
            </a:xfrm>
            <a:custGeom>
              <a:avLst/>
              <a:gdLst/>
              <a:ahLst/>
              <a:cxnLst/>
              <a:rect l="l" t="t" r="r" b="b"/>
              <a:pathLst>
                <a:path w="262254" h="2721610">
                  <a:moveTo>
                    <a:pt x="262127" y="0"/>
                  </a:moveTo>
                  <a:lnTo>
                    <a:pt x="0" y="0"/>
                  </a:lnTo>
                  <a:lnTo>
                    <a:pt x="0" y="2721610"/>
                  </a:lnTo>
                  <a:lnTo>
                    <a:pt x="262127" y="2721610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404686" y="2803146"/>
              <a:ext cx="223170" cy="2300118"/>
            </a:xfrm>
            <a:custGeom>
              <a:avLst/>
              <a:gdLst/>
              <a:ahLst/>
              <a:cxnLst/>
              <a:rect l="l" t="t" r="r" b="b"/>
              <a:pathLst>
                <a:path w="260984" h="2689860">
                  <a:moveTo>
                    <a:pt x="260603" y="0"/>
                  </a:moveTo>
                  <a:lnTo>
                    <a:pt x="0" y="0"/>
                  </a:lnTo>
                  <a:lnTo>
                    <a:pt x="0" y="2689605"/>
                  </a:lnTo>
                  <a:lnTo>
                    <a:pt x="260603" y="2689605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795641" y="2814875"/>
              <a:ext cx="223170" cy="2288172"/>
            </a:xfrm>
            <a:custGeom>
              <a:avLst/>
              <a:gdLst/>
              <a:ahLst/>
              <a:cxnLst/>
              <a:rect l="l" t="t" r="r" b="b"/>
              <a:pathLst>
                <a:path w="260984" h="2675890">
                  <a:moveTo>
                    <a:pt x="260603" y="0"/>
                  </a:moveTo>
                  <a:lnTo>
                    <a:pt x="0" y="0"/>
                  </a:lnTo>
                  <a:lnTo>
                    <a:pt x="0" y="2675890"/>
                  </a:lnTo>
                  <a:lnTo>
                    <a:pt x="260603" y="2675890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62362" y="1935227"/>
              <a:ext cx="224256" cy="3167820"/>
            </a:xfrm>
            <a:custGeom>
              <a:avLst/>
              <a:gdLst/>
              <a:ahLst/>
              <a:cxnLst/>
              <a:rect l="l" t="t" r="r" b="b"/>
              <a:pathLst>
                <a:path w="262255" h="3704590">
                  <a:moveTo>
                    <a:pt x="0" y="0"/>
                  </a:moveTo>
                  <a:lnTo>
                    <a:pt x="262128" y="0"/>
                  </a:lnTo>
                  <a:lnTo>
                    <a:pt x="262128" y="3704590"/>
                  </a:lnTo>
                  <a:lnTo>
                    <a:pt x="0" y="37045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53316" y="1963897"/>
              <a:ext cx="223170" cy="3139585"/>
            </a:xfrm>
            <a:custGeom>
              <a:avLst/>
              <a:gdLst/>
              <a:ahLst/>
              <a:cxnLst/>
              <a:rect l="l" t="t" r="r" b="b"/>
              <a:pathLst>
                <a:path w="260984" h="3671570">
                  <a:moveTo>
                    <a:pt x="0" y="0"/>
                  </a:moveTo>
                  <a:lnTo>
                    <a:pt x="260603" y="0"/>
                  </a:lnTo>
                  <a:lnTo>
                    <a:pt x="260603" y="3671062"/>
                  </a:lnTo>
                  <a:lnTo>
                    <a:pt x="0" y="3671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44271" y="2049907"/>
              <a:ext cx="223170" cy="3053248"/>
            </a:xfrm>
            <a:custGeom>
              <a:avLst/>
              <a:gdLst/>
              <a:ahLst/>
              <a:cxnLst/>
              <a:rect l="l" t="t" r="r" b="b"/>
              <a:pathLst>
                <a:path w="260985" h="3570604">
                  <a:moveTo>
                    <a:pt x="0" y="0"/>
                  </a:moveTo>
                  <a:lnTo>
                    <a:pt x="260604" y="0"/>
                  </a:lnTo>
                  <a:lnTo>
                    <a:pt x="260604" y="3570478"/>
                  </a:lnTo>
                  <a:lnTo>
                    <a:pt x="0" y="35704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935226" y="2116369"/>
              <a:ext cx="223170" cy="2987004"/>
            </a:xfrm>
            <a:custGeom>
              <a:avLst/>
              <a:gdLst/>
              <a:ahLst/>
              <a:cxnLst/>
              <a:rect l="l" t="t" r="r" b="b"/>
              <a:pathLst>
                <a:path w="260985" h="3493135">
                  <a:moveTo>
                    <a:pt x="0" y="0"/>
                  </a:moveTo>
                  <a:lnTo>
                    <a:pt x="260604" y="0"/>
                  </a:lnTo>
                  <a:lnTo>
                    <a:pt x="260604" y="3492754"/>
                  </a:lnTo>
                  <a:lnTo>
                    <a:pt x="0" y="34927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326181" y="2118975"/>
              <a:ext cx="223170" cy="2984289"/>
            </a:xfrm>
            <a:custGeom>
              <a:avLst/>
              <a:gdLst/>
              <a:ahLst/>
              <a:cxnLst/>
              <a:rect l="l" t="t" r="r" b="b"/>
              <a:pathLst>
                <a:path w="260985" h="3489960">
                  <a:moveTo>
                    <a:pt x="0" y="0"/>
                  </a:moveTo>
                  <a:lnTo>
                    <a:pt x="260604" y="0"/>
                  </a:lnTo>
                  <a:lnTo>
                    <a:pt x="260604" y="3489705"/>
                  </a:lnTo>
                  <a:lnTo>
                    <a:pt x="0" y="34897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15834" y="2178922"/>
              <a:ext cx="224256" cy="2924560"/>
            </a:xfrm>
            <a:custGeom>
              <a:avLst/>
              <a:gdLst/>
              <a:ahLst/>
              <a:cxnLst/>
              <a:rect l="l" t="t" r="r" b="b"/>
              <a:pathLst>
                <a:path w="262254" h="3420110">
                  <a:moveTo>
                    <a:pt x="0" y="0"/>
                  </a:moveTo>
                  <a:lnTo>
                    <a:pt x="262128" y="0"/>
                  </a:lnTo>
                  <a:lnTo>
                    <a:pt x="262128" y="3419602"/>
                  </a:lnTo>
                  <a:lnTo>
                    <a:pt x="0" y="34196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106788" y="2229746"/>
              <a:ext cx="224256" cy="2873518"/>
            </a:xfrm>
            <a:custGeom>
              <a:avLst/>
              <a:gdLst/>
              <a:ahLst/>
              <a:cxnLst/>
              <a:rect l="l" t="t" r="r" b="b"/>
              <a:pathLst>
                <a:path w="262254" h="3360420">
                  <a:moveTo>
                    <a:pt x="0" y="0"/>
                  </a:moveTo>
                  <a:lnTo>
                    <a:pt x="262128" y="0"/>
                  </a:lnTo>
                  <a:lnTo>
                    <a:pt x="262128" y="3360166"/>
                  </a:lnTo>
                  <a:lnTo>
                    <a:pt x="0" y="336016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97743" y="2266235"/>
              <a:ext cx="223170" cy="2837138"/>
            </a:xfrm>
            <a:custGeom>
              <a:avLst/>
              <a:gdLst/>
              <a:ahLst/>
              <a:cxnLst/>
              <a:rect l="l" t="t" r="r" b="b"/>
              <a:pathLst>
                <a:path w="260985" h="3317875">
                  <a:moveTo>
                    <a:pt x="0" y="0"/>
                  </a:moveTo>
                  <a:lnTo>
                    <a:pt x="260604" y="0"/>
                  </a:lnTo>
                  <a:lnTo>
                    <a:pt x="260604" y="3317493"/>
                  </a:lnTo>
                  <a:lnTo>
                    <a:pt x="0" y="33174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888697" y="2348336"/>
              <a:ext cx="223170" cy="2755146"/>
            </a:xfrm>
            <a:custGeom>
              <a:avLst/>
              <a:gdLst/>
              <a:ahLst/>
              <a:cxnLst/>
              <a:rect l="l" t="t" r="r" b="b"/>
              <a:pathLst>
                <a:path w="260985" h="3221990">
                  <a:moveTo>
                    <a:pt x="0" y="0"/>
                  </a:moveTo>
                  <a:lnTo>
                    <a:pt x="260604" y="0"/>
                  </a:lnTo>
                  <a:lnTo>
                    <a:pt x="260604" y="3221481"/>
                  </a:lnTo>
                  <a:lnTo>
                    <a:pt x="0" y="322148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79652" y="2447378"/>
              <a:ext cx="223170" cy="2655778"/>
            </a:xfrm>
            <a:custGeom>
              <a:avLst/>
              <a:gdLst/>
              <a:ahLst/>
              <a:cxnLst/>
              <a:rect l="l" t="t" r="r" b="b"/>
              <a:pathLst>
                <a:path w="260985" h="3105785">
                  <a:moveTo>
                    <a:pt x="0" y="0"/>
                  </a:moveTo>
                  <a:lnTo>
                    <a:pt x="260604" y="0"/>
                  </a:lnTo>
                  <a:lnTo>
                    <a:pt x="260604" y="3105657"/>
                  </a:lnTo>
                  <a:lnTo>
                    <a:pt x="0" y="31056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69304" y="2522962"/>
              <a:ext cx="224256" cy="2580302"/>
            </a:xfrm>
            <a:custGeom>
              <a:avLst/>
              <a:gdLst/>
              <a:ahLst/>
              <a:cxnLst/>
              <a:rect l="l" t="t" r="r" b="b"/>
              <a:pathLst>
                <a:path w="262254" h="3017520">
                  <a:moveTo>
                    <a:pt x="0" y="0"/>
                  </a:moveTo>
                  <a:lnTo>
                    <a:pt x="262128" y="0"/>
                  </a:lnTo>
                  <a:lnTo>
                    <a:pt x="262128" y="3017266"/>
                  </a:lnTo>
                  <a:lnTo>
                    <a:pt x="0" y="30172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060259" y="2582908"/>
              <a:ext cx="224256" cy="2520573"/>
            </a:xfrm>
            <a:custGeom>
              <a:avLst/>
              <a:gdLst/>
              <a:ahLst/>
              <a:cxnLst/>
              <a:rect l="l" t="t" r="r" b="b"/>
              <a:pathLst>
                <a:path w="262254" h="2947670">
                  <a:moveTo>
                    <a:pt x="0" y="0"/>
                  </a:moveTo>
                  <a:lnTo>
                    <a:pt x="262128" y="0"/>
                  </a:lnTo>
                  <a:lnTo>
                    <a:pt x="262128" y="2947162"/>
                  </a:lnTo>
                  <a:lnTo>
                    <a:pt x="0" y="294716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451214" y="2629823"/>
              <a:ext cx="223170" cy="2473333"/>
            </a:xfrm>
            <a:custGeom>
              <a:avLst/>
              <a:gdLst/>
              <a:ahLst/>
              <a:cxnLst/>
              <a:rect l="l" t="t" r="r" b="b"/>
              <a:pathLst>
                <a:path w="260984" h="2892425">
                  <a:moveTo>
                    <a:pt x="0" y="0"/>
                  </a:moveTo>
                  <a:lnTo>
                    <a:pt x="260604" y="0"/>
                  </a:lnTo>
                  <a:lnTo>
                    <a:pt x="260604" y="2892298"/>
                  </a:lnTo>
                  <a:lnTo>
                    <a:pt x="0" y="28922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42169" y="2687163"/>
              <a:ext cx="223170" cy="2416318"/>
            </a:xfrm>
            <a:custGeom>
              <a:avLst/>
              <a:gdLst/>
              <a:ahLst/>
              <a:cxnLst/>
              <a:rect l="l" t="t" r="r" b="b"/>
              <a:pathLst>
                <a:path w="260984" h="2825750">
                  <a:moveTo>
                    <a:pt x="0" y="0"/>
                  </a:moveTo>
                  <a:lnTo>
                    <a:pt x="260603" y="0"/>
                  </a:lnTo>
                  <a:lnTo>
                    <a:pt x="260603" y="2825241"/>
                  </a:lnTo>
                  <a:lnTo>
                    <a:pt x="0" y="28252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233124" y="2701499"/>
              <a:ext cx="223170" cy="2401657"/>
            </a:xfrm>
            <a:custGeom>
              <a:avLst/>
              <a:gdLst/>
              <a:ahLst/>
              <a:cxnLst/>
              <a:rect l="l" t="t" r="r" b="b"/>
              <a:pathLst>
                <a:path w="260984" h="2808604">
                  <a:moveTo>
                    <a:pt x="0" y="0"/>
                  </a:moveTo>
                  <a:lnTo>
                    <a:pt x="260603" y="0"/>
                  </a:lnTo>
                  <a:lnTo>
                    <a:pt x="260603" y="2808478"/>
                  </a:lnTo>
                  <a:lnTo>
                    <a:pt x="0" y="28084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624079" y="2748413"/>
              <a:ext cx="223170" cy="2354960"/>
            </a:xfrm>
            <a:custGeom>
              <a:avLst/>
              <a:gdLst/>
              <a:ahLst/>
              <a:cxnLst/>
              <a:rect l="l" t="t" r="r" b="b"/>
              <a:pathLst>
                <a:path w="260984" h="2753995">
                  <a:moveTo>
                    <a:pt x="0" y="0"/>
                  </a:moveTo>
                  <a:lnTo>
                    <a:pt x="260603" y="0"/>
                  </a:lnTo>
                  <a:lnTo>
                    <a:pt x="260603" y="2753614"/>
                  </a:lnTo>
                  <a:lnTo>
                    <a:pt x="0" y="27536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13731" y="2775780"/>
              <a:ext cx="224256" cy="2327267"/>
            </a:xfrm>
            <a:custGeom>
              <a:avLst/>
              <a:gdLst/>
              <a:ahLst/>
              <a:cxnLst/>
              <a:rect l="l" t="t" r="r" b="b"/>
              <a:pathLst>
                <a:path w="262254" h="2721610">
                  <a:moveTo>
                    <a:pt x="0" y="0"/>
                  </a:moveTo>
                  <a:lnTo>
                    <a:pt x="262127" y="0"/>
                  </a:lnTo>
                  <a:lnTo>
                    <a:pt x="262127" y="2721610"/>
                  </a:lnTo>
                  <a:lnTo>
                    <a:pt x="0" y="27216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404686" y="2803146"/>
              <a:ext cx="223170" cy="2300118"/>
            </a:xfrm>
            <a:custGeom>
              <a:avLst/>
              <a:gdLst/>
              <a:ahLst/>
              <a:cxnLst/>
              <a:rect l="l" t="t" r="r" b="b"/>
              <a:pathLst>
                <a:path w="260984" h="2689860">
                  <a:moveTo>
                    <a:pt x="0" y="0"/>
                  </a:moveTo>
                  <a:lnTo>
                    <a:pt x="260603" y="0"/>
                  </a:lnTo>
                  <a:lnTo>
                    <a:pt x="260603" y="2689605"/>
                  </a:lnTo>
                  <a:lnTo>
                    <a:pt x="0" y="26896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795641" y="2814875"/>
              <a:ext cx="223170" cy="2288172"/>
            </a:xfrm>
            <a:custGeom>
              <a:avLst/>
              <a:gdLst/>
              <a:ahLst/>
              <a:cxnLst/>
              <a:rect l="l" t="t" r="r" b="b"/>
              <a:pathLst>
                <a:path w="260984" h="2675890">
                  <a:moveTo>
                    <a:pt x="0" y="0"/>
                  </a:moveTo>
                  <a:lnTo>
                    <a:pt x="260603" y="0"/>
                  </a:lnTo>
                  <a:lnTo>
                    <a:pt x="260603" y="2675890"/>
                  </a:lnTo>
                  <a:lnTo>
                    <a:pt x="0" y="26758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79066" y="5103047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780541" y="3318555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4" dirty="0">
                  <a:latin typeface="Arial"/>
                  <a:cs typeface="Arial"/>
                </a:rPr>
                <a:t> 041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718922" y="5172514"/>
              <a:ext cx="7474482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spc="-4" dirty="0">
                  <a:latin typeface="Arial"/>
                  <a:cs typeface="Arial"/>
                </a:rPr>
                <a:t>2000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2007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2008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2010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344532" y="5696019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1171235" y="3332564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3</a:t>
              </a:r>
              <a:r>
                <a:rPr sz="1197" spc="-4" dirty="0">
                  <a:latin typeface="Arial"/>
                  <a:cs typeface="Arial"/>
                </a:rPr>
                <a:t> 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1561973" y="337589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1952602" y="340923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867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2343557" y="341075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864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2734294" y="344051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807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3124923" y="346603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758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3515878" y="348427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3906616" y="352489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645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4297354" y="357495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4687983" y="361253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477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5078938" y="364272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5469675" y="366617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374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5860304" y="3694849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6250806" y="370169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306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6641997" y="3724800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260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7032734" y="3738940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234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7423364" y="3752515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208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7814318" y="3758161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197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545338" y="5044295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448642" y="4523240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376185" y="4002292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376185" y="3481454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376185" y="296050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376185" y="2439450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376185" y="1918503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376185" y="139744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2976795" y="1087507"/>
              <a:ext cx="257107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Puumalan </a:t>
              </a:r>
              <a:r>
                <a:rPr sz="1368" b="1" spc="-9" dirty="0">
                  <a:latin typeface="Arial"/>
                  <a:cs typeface="Arial"/>
                </a:rPr>
                <a:t>väkiluku </a:t>
              </a:r>
              <a:r>
                <a:rPr sz="1368" b="1" spc="-4" dirty="0">
                  <a:latin typeface="Arial"/>
                  <a:cs typeface="Arial"/>
                </a:rPr>
                <a:t>2000 -</a:t>
              </a:r>
              <a:r>
                <a:rPr sz="1368" b="1" spc="5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2018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Ryhmä 162">
            <a:extLst>
              <a:ext uri="{FF2B5EF4-FFF2-40B4-BE49-F238E27FC236}">
                <a16:creationId xmlns:a16="http://schemas.microsoft.com/office/drawing/2014/main" id="{1345EFC2-0856-46E9-A7B5-267BB8EBDE85}"/>
              </a:ext>
            </a:extLst>
          </p:cNvPr>
          <p:cNvGrpSpPr/>
          <p:nvPr/>
        </p:nvGrpSpPr>
        <p:grpSpPr>
          <a:xfrm>
            <a:off x="532370" y="692696"/>
            <a:ext cx="7983201" cy="4681287"/>
            <a:chOff x="337350" y="1066330"/>
            <a:chExt cx="7983201" cy="4681287"/>
          </a:xfrm>
        </p:grpSpPr>
        <p:sp>
          <p:nvSpPr>
            <p:cNvPr id="2" name="object 2"/>
            <p:cNvSpPr/>
            <p:nvPr/>
          </p:nvSpPr>
          <p:spPr>
            <a:xfrm>
              <a:off x="8243935" y="4442550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892075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38913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87053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33892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2032" y="4442550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28869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75707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23848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70685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8825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65663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12501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0640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07478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55619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2456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9293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97435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4271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92413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9249" y="444255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2269" y="4442550"/>
              <a:ext cx="75476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43935" y="3912155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92075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38913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87053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33892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82032" y="3912155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28869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75707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23848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70685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18825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65663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12501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60640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07478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55619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02456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49293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97435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44271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92413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249" y="3912155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2269" y="3912155"/>
              <a:ext cx="75476" cy="0"/>
            </a:xfrm>
            <a:custGeom>
              <a:avLst/>
              <a:gdLst/>
              <a:ahLst/>
              <a:cxnLst/>
              <a:rect l="l" t="t" r="r" b="b"/>
              <a:pathLst>
                <a:path w="88265">
                  <a:moveTo>
                    <a:pt x="0" y="0"/>
                  </a:moveTo>
                  <a:lnTo>
                    <a:pt x="87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43935" y="3381760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92075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38913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87053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33892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82032" y="3381760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28869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75707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23848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70685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18825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65663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12501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60640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07478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55619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02456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49293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97435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44271" y="3381760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2269" y="3381760"/>
              <a:ext cx="781367" cy="0"/>
            </a:xfrm>
            <a:custGeom>
              <a:avLst/>
              <a:gdLst/>
              <a:ahLst/>
              <a:cxnLst/>
              <a:rect l="l" t="t" r="r" b="b"/>
              <a:pathLst>
                <a:path w="913765">
                  <a:moveTo>
                    <a:pt x="0" y="0"/>
                  </a:moveTo>
                  <a:lnTo>
                    <a:pt x="9137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243935" y="2850061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892075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38913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187053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33892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482032" y="2850061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28869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775707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23848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70685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18825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65663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12501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660640" y="2850061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62269" y="2850061"/>
              <a:ext cx="2896867" cy="0"/>
            </a:xfrm>
            <a:custGeom>
              <a:avLst/>
              <a:gdLst/>
              <a:ahLst/>
              <a:cxnLst/>
              <a:rect l="l" t="t" r="r" b="b"/>
              <a:pathLst>
                <a:path w="3387725">
                  <a:moveTo>
                    <a:pt x="0" y="0"/>
                  </a:moveTo>
                  <a:lnTo>
                    <a:pt x="3387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243935" y="2319666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892075" y="231966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38913" y="231966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187053" y="231966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833892" y="231966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82032" y="2319666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128869" y="231966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775707" y="2319666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62269" y="2319666"/>
              <a:ext cx="5012910" cy="0"/>
            </a:xfrm>
            <a:custGeom>
              <a:avLst/>
              <a:gdLst/>
              <a:ahLst/>
              <a:cxnLst/>
              <a:rect l="l" t="t" r="r" b="b"/>
              <a:pathLst>
                <a:path w="5862320">
                  <a:moveTo>
                    <a:pt x="0" y="0"/>
                  </a:moveTo>
                  <a:lnTo>
                    <a:pt x="586212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62269" y="1788836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2269" y="1788836"/>
              <a:ext cx="7758282" cy="3185196"/>
            </a:xfrm>
            <a:custGeom>
              <a:avLst/>
              <a:gdLst/>
              <a:ahLst/>
              <a:cxnLst/>
              <a:rect l="l" t="t" r="r" b="b"/>
              <a:pathLst>
                <a:path w="9072880" h="3724910">
                  <a:moveTo>
                    <a:pt x="0" y="3724655"/>
                  </a:moveTo>
                  <a:lnTo>
                    <a:pt x="9072372" y="3724655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37246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37257" y="3594179"/>
              <a:ext cx="201993" cy="1379745"/>
            </a:xfrm>
            <a:custGeom>
              <a:avLst/>
              <a:gdLst/>
              <a:ahLst/>
              <a:cxnLst/>
              <a:rect l="l" t="t" r="r" b="b"/>
              <a:pathLst>
                <a:path w="236219" h="1613535">
                  <a:moveTo>
                    <a:pt x="236220" y="0"/>
                  </a:moveTo>
                  <a:lnTo>
                    <a:pt x="0" y="0"/>
                  </a:lnTo>
                  <a:lnTo>
                    <a:pt x="0" y="1613408"/>
                  </a:lnTo>
                  <a:lnTo>
                    <a:pt x="236220" y="1613408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0418" y="3487318"/>
              <a:ext cx="201993" cy="1486714"/>
            </a:xfrm>
            <a:custGeom>
              <a:avLst/>
              <a:gdLst/>
              <a:ahLst/>
              <a:cxnLst/>
              <a:rect l="l" t="t" r="r" b="b"/>
              <a:pathLst>
                <a:path w="236219" h="1738629">
                  <a:moveTo>
                    <a:pt x="236219" y="0"/>
                  </a:moveTo>
                  <a:lnTo>
                    <a:pt x="0" y="0"/>
                  </a:lnTo>
                  <a:lnTo>
                    <a:pt x="0" y="1738376"/>
                  </a:lnTo>
                  <a:lnTo>
                    <a:pt x="236219" y="1738376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43582" y="3169341"/>
              <a:ext cx="200907" cy="1804908"/>
            </a:xfrm>
            <a:custGeom>
              <a:avLst/>
              <a:gdLst/>
              <a:ahLst/>
              <a:cxnLst/>
              <a:rect l="l" t="t" r="r" b="b"/>
              <a:pathLst>
                <a:path w="234950" h="2110740">
                  <a:moveTo>
                    <a:pt x="234695" y="0"/>
                  </a:moveTo>
                  <a:lnTo>
                    <a:pt x="0" y="0"/>
                  </a:lnTo>
                  <a:lnTo>
                    <a:pt x="0" y="2110232"/>
                  </a:lnTo>
                  <a:lnTo>
                    <a:pt x="234695" y="2110232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95440" y="3274898"/>
              <a:ext cx="201993" cy="1699024"/>
            </a:xfrm>
            <a:custGeom>
              <a:avLst/>
              <a:gdLst/>
              <a:ahLst/>
              <a:cxnLst/>
              <a:rect l="l" t="t" r="r" b="b"/>
              <a:pathLst>
                <a:path w="236219" h="1986914">
                  <a:moveTo>
                    <a:pt x="236219" y="0"/>
                  </a:moveTo>
                  <a:lnTo>
                    <a:pt x="0" y="0"/>
                  </a:lnTo>
                  <a:lnTo>
                    <a:pt x="0" y="1986788"/>
                  </a:lnTo>
                  <a:lnTo>
                    <a:pt x="236219" y="1986788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8603" y="3169341"/>
              <a:ext cx="200907" cy="1804908"/>
            </a:xfrm>
            <a:custGeom>
              <a:avLst/>
              <a:gdLst/>
              <a:ahLst/>
              <a:cxnLst/>
              <a:rect l="l" t="t" r="r" b="b"/>
              <a:pathLst>
                <a:path w="234950" h="2110740">
                  <a:moveTo>
                    <a:pt x="234696" y="0"/>
                  </a:moveTo>
                  <a:lnTo>
                    <a:pt x="0" y="0"/>
                  </a:lnTo>
                  <a:lnTo>
                    <a:pt x="0" y="2110232"/>
                  </a:lnTo>
                  <a:lnTo>
                    <a:pt x="234696" y="211023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00462" y="3169341"/>
              <a:ext cx="201993" cy="1804908"/>
            </a:xfrm>
            <a:custGeom>
              <a:avLst/>
              <a:gdLst/>
              <a:ahLst/>
              <a:cxnLst/>
              <a:rect l="l" t="t" r="r" b="b"/>
              <a:pathLst>
                <a:path w="236219" h="2110740">
                  <a:moveTo>
                    <a:pt x="236219" y="0"/>
                  </a:moveTo>
                  <a:lnTo>
                    <a:pt x="0" y="0"/>
                  </a:lnTo>
                  <a:lnTo>
                    <a:pt x="0" y="2110232"/>
                  </a:lnTo>
                  <a:lnTo>
                    <a:pt x="236219" y="2110232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753625" y="3062480"/>
              <a:ext cx="201993" cy="1911335"/>
            </a:xfrm>
            <a:custGeom>
              <a:avLst/>
              <a:gdLst/>
              <a:ahLst/>
              <a:cxnLst/>
              <a:rect l="l" t="t" r="r" b="b"/>
              <a:pathLst>
                <a:path w="236220" h="2235200">
                  <a:moveTo>
                    <a:pt x="236220" y="0"/>
                  </a:moveTo>
                  <a:lnTo>
                    <a:pt x="0" y="0"/>
                  </a:lnTo>
                  <a:lnTo>
                    <a:pt x="0" y="2235200"/>
                  </a:lnTo>
                  <a:lnTo>
                    <a:pt x="236220" y="223520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106787" y="2850061"/>
              <a:ext cx="200907" cy="2124188"/>
            </a:xfrm>
            <a:custGeom>
              <a:avLst/>
              <a:gdLst/>
              <a:ahLst/>
              <a:cxnLst/>
              <a:rect l="l" t="t" r="r" b="b"/>
              <a:pathLst>
                <a:path w="234950" h="2484120">
                  <a:moveTo>
                    <a:pt x="234696" y="0"/>
                  </a:moveTo>
                  <a:lnTo>
                    <a:pt x="0" y="0"/>
                  </a:lnTo>
                  <a:lnTo>
                    <a:pt x="0" y="2483612"/>
                  </a:lnTo>
                  <a:lnTo>
                    <a:pt x="234696" y="248361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58648" y="2637643"/>
              <a:ext cx="201993" cy="2336498"/>
            </a:xfrm>
            <a:custGeom>
              <a:avLst/>
              <a:gdLst/>
              <a:ahLst/>
              <a:cxnLst/>
              <a:rect l="l" t="t" r="r" b="b"/>
              <a:pathLst>
                <a:path w="236220" h="2732404">
                  <a:moveTo>
                    <a:pt x="236219" y="0"/>
                  </a:moveTo>
                  <a:lnTo>
                    <a:pt x="0" y="0"/>
                  </a:lnTo>
                  <a:lnTo>
                    <a:pt x="0" y="2732024"/>
                  </a:lnTo>
                  <a:lnTo>
                    <a:pt x="236219" y="2732024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11810" y="2637643"/>
              <a:ext cx="200907" cy="2336498"/>
            </a:xfrm>
            <a:custGeom>
              <a:avLst/>
              <a:gdLst/>
              <a:ahLst/>
              <a:cxnLst/>
              <a:rect l="l" t="t" r="r" b="b"/>
              <a:pathLst>
                <a:path w="234950" h="2732404">
                  <a:moveTo>
                    <a:pt x="234696" y="0"/>
                  </a:moveTo>
                  <a:lnTo>
                    <a:pt x="0" y="0"/>
                  </a:lnTo>
                  <a:lnTo>
                    <a:pt x="0" y="2732024"/>
                  </a:lnTo>
                  <a:lnTo>
                    <a:pt x="234696" y="2732024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163669" y="2637643"/>
              <a:ext cx="201993" cy="2336498"/>
            </a:xfrm>
            <a:custGeom>
              <a:avLst/>
              <a:gdLst/>
              <a:ahLst/>
              <a:cxnLst/>
              <a:rect l="l" t="t" r="r" b="b"/>
              <a:pathLst>
                <a:path w="236220" h="2732404">
                  <a:moveTo>
                    <a:pt x="236220" y="0"/>
                  </a:moveTo>
                  <a:lnTo>
                    <a:pt x="0" y="0"/>
                  </a:lnTo>
                  <a:lnTo>
                    <a:pt x="0" y="2732024"/>
                  </a:lnTo>
                  <a:lnTo>
                    <a:pt x="236220" y="2732024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516832" y="2425223"/>
              <a:ext cx="201993" cy="2548809"/>
            </a:xfrm>
            <a:custGeom>
              <a:avLst/>
              <a:gdLst/>
              <a:ahLst/>
              <a:cxnLst/>
              <a:rect l="l" t="t" r="r" b="b"/>
              <a:pathLst>
                <a:path w="236220" h="2980690">
                  <a:moveTo>
                    <a:pt x="236219" y="0"/>
                  </a:moveTo>
                  <a:lnTo>
                    <a:pt x="0" y="0"/>
                  </a:lnTo>
                  <a:lnTo>
                    <a:pt x="0" y="2980436"/>
                  </a:lnTo>
                  <a:lnTo>
                    <a:pt x="236219" y="2980436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69995" y="2319666"/>
              <a:ext cx="200907" cy="2654149"/>
            </a:xfrm>
            <a:custGeom>
              <a:avLst/>
              <a:gdLst/>
              <a:ahLst/>
              <a:cxnLst/>
              <a:rect l="l" t="t" r="r" b="b"/>
              <a:pathLst>
                <a:path w="234950" h="3103879">
                  <a:moveTo>
                    <a:pt x="234696" y="0"/>
                  </a:moveTo>
                  <a:lnTo>
                    <a:pt x="0" y="0"/>
                  </a:lnTo>
                  <a:lnTo>
                    <a:pt x="0" y="3103880"/>
                  </a:lnTo>
                  <a:lnTo>
                    <a:pt x="234696" y="3103880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221853" y="2319666"/>
              <a:ext cx="201993" cy="2654149"/>
            </a:xfrm>
            <a:custGeom>
              <a:avLst/>
              <a:gdLst/>
              <a:ahLst/>
              <a:cxnLst/>
              <a:rect l="l" t="t" r="r" b="b"/>
              <a:pathLst>
                <a:path w="236220" h="3103879">
                  <a:moveTo>
                    <a:pt x="236220" y="0"/>
                  </a:moveTo>
                  <a:lnTo>
                    <a:pt x="0" y="0"/>
                  </a:lnTo>
                  <a:lnTo>
                    <a:pt x="0" y="3103880"/>
                  </a:lnTo>
                  <a:lnTo>
                    <a:pt x="236220" y="310388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575016" y="2214108"/>
              <a:ext cx="200907" cy="2760033"/>
            </a:xfrm>
            <a:custGeom>
              <a:avLst/>
              <a:gdLst/>
              <a:ahLst/>
              <a:cxnLst/>
              <a:rect l="l" t="t" r="r" b="b"/>
              <a:pathLst>
                <a:path w="234950" h="3227704">
                  <a:moveTo>
                    <a:pt x="234696" y="0"/>
                  </a:moveTo>
                  <a:lnTo>
                    <a:pt x="0" y="0"/>
                  </a:lnTo>
                  <a:lnTo>
                    <a:pt x="0" y="3227324"/>
                  </a:lnTo>
                  <a:lnTo>
                    <a:pt x="234696" y="3227324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926876" y="2107247"/>
              <a:ext cx="201993" cy="2867002"/>
            </a:xfrm>
            <a:custGeom>
              <a:avLst/>
              <a:gdLst/>
              <a:ahLst/>
              <a:cxnLst/>
              <a:rect l="l" t="t" r="r" b="b"/>
              <a:pathLst>
                <a:path w="236220" h="3352800">
                  <a:moveTo>
                    <a:pt x="236220" y="0"/>
                  </a:moveTo>
                  <a:lnTo>
                    <a:pt x="0" y="0"/>
                  </a:lnTo>
                  <a:lnTo>
                    <a:pt x="0" y="3352292"/>
                  </a:lnTo>
                  <a:lnTo>
                    <a:pt x="236220" y="335229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280039" y="2107247"/>
              <a:ext cx="201993" cy="2867002"/>
            </a:xfrm>
            <a:custGeom>
              <a:avLst/>
              <a:gdLst/>
              <a:ahLst/>
              <a:cxnLst/>
              <a:rect l="l" t="t" r="r" b="b"/>
              <a:pathLst>
                <a:path w="236220" h="3352800">
                  <a:moveTo>
                    <a:pt x="236220" y="0"/>
                  </a:moveTo>
                  <a:lnTo>
                    <a:pt x="0" y="0"/>
                  </a:lnTo>
                  <a:lnTo>
                    <a:pt x="0" y="3352292"/>
                  </a:lnTo>
                  <a:lnTo>
                    <a:pt x="236220" y="335229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631897" y="2107247"/>
              <a:ext cx="201993" cy="2867002"/>
            </a:xfrm>
            <a:custGeom>
              <a:avLst/>
              <a:gdLst/>
              <a:ahLst/>
              <a:cxnLst/>
              <a:rect l="l" t="t" r="r" b="b"/>
              <a:pathLst>
                <a:path w="236220" h="3352800">
                  <a:moveTo>
                    <a:pt x="236220" y="0"/>
                  </a:moveTo>
                  <a:lnTo>
                    <a:pt x="0" y="0"/>
                  </a:lnTo>
                  <a:lnTo>
                    <a:pt x="0" y="3352292"/>
                  </a:lnTo>
                  <a:lnTo>
                    <a:pt x="236220" y="335229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985061" y="2001689"/>
              <a:ext cx="201993" cy="2972343"/>
            </a:xfrm>
            <a:custGeom>
              <a:avLst/>
              <a:gdLst/>
              <a:ahLst/>
              <a:cxnLst/>
              <a:rect l="l" t="t" r="r" b="b"/>
              <a:pathLst>
                <a:path w="236220" h="3475990">
                  <a:moveTo>
                    <a:pt x="236219" y="0"/>
                  </a:moveTo>
                  <a:lnTo>
                    <a:pt x="0" y="0"/>
                  </a:lnTo>
                  <a:lnTo>
                    <a:pt x="0" y="3475736"/>
                  </a:lnTo>
                  <a:lnTo>
                    <a:pt x="236219" y="3475736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338222" y="2107247"/>
              <a:ext cx="200907" cy="2867002"/>
            </a:xfrm>
            <a:custGeom>
              <a:avLst/>
              <a:gdLst/>
              <a:ahLst/>
              <a:cxnLst/>
              <a:rect l="l" t="t" r="r" b="b"/>
              <a:pathLst>
                <a:path w="234950" h="3352800">
                  <a:moveTo>
                    <a:pt x="234696" y="0"/>
                  </a:moveTo>
                  <a:lnTo>
                    <a:pt x="0" y="0"/>
                  </a:lnTo>
                  <a:lnTo>
                    <a:pt x="0" y="3352292"/>
                  </a:lnTo>
                  <a:lnTo>
                    <a:pt x="234696" y="335229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690082" y="2107247"/>
              <a:ext cx="201993" cy="2867002"/>
            </a:xfrm>
            <a:custGeom>
              <a:avLst/>
              <a:gdLst/>
              <a:ahLst/>
              <a:cxnLst/>
              <a:rect l="l" t="t" r="r" b="b"/>
              <a:pathLst>
                <a:path w="236220" h="3352800">
                  <a:moveTo>
                    <a:pt x="236220" y="0"/>
                  </a:moveTo>
                  <a:lnTo>
                    <a:pt x="0" y="0"/>
                  </a:lnTo>
                  <a:lnTo>
                    <a:pt x="0" y="3352292"/>
                  </a:lnTo>
                  <a:lnTo>
                    <a:pt x="236220" y="335229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043245" y="2001689"/>
              <a:ext cx="200907" cy="2972343"/>
            </a:xfrm>
            <a:custGeom>
              <a:avLst/>
              <a:gdLst/>
              <a:ahLst/>
              <a:cxnLst/>
              <a:rect l="l" t="t" r="r" b="b"/>
              <a:pathLst>
                <a:path w="234950" h="3475990">
                  <a:moveTo>
                    <a:pt x="234696" y="0"/>
                  </a:moveTo>
                  <a:lnTo>
                    <a:pt x="0" y="0"/>
                  </a:lnTo>
                  <a:lnTo>
                    <a:pt x="0" y="3475736"/>
                  </a:lnTo>
                  <a:lnTo>
                    <a:pt x="234696" y="347573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37257" y="3594179"/>
              <a:ext cx="201993" cy="1379745"/>
            </a:xfrm>
            <a:custGeom>
              <a:avLst/>
              <a:gdLst/>
              <a:ahLst/>
              <a:cxnLst/>
              <a:rect l="l" t="t" r="r" b="b"/>
              <a:pathLst>
                <a:path w="236219" h="1613535">
                  <a:moveTo>
                    <a:pt x="0" y="0"/>
                  </a:moveTo>
                  <a:lnTo>
                    <a:pt x="236220" y="0"/>
                  </a:lnTo>
                  <a:lnTo>
                    <a:pt x="236220" y="1613408"/>
                  </a:lnTo>
                  <a:lnTo>
                    <a:pt x="0" y="1613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90418" y="3487318"/>
              <a:ext cx="201993" cy="1486714"/>
            </a:xfrm>
            <a:custGeom>
              <a:avLst/>
              <a:gdLst/>
              <a:ahLst/>
              <a:cxnLst/>
              <a:rect l="l" t="t" r="r" b="b"/>
              <a:pathLst>
                <a:path w="236219" h="1738629">
                  <a:moveTo>
                    <a:pt x="0" y="0"/>
                  </a:moveTo>
                  <a:lnTo>
                    <a:pt x="236219" y="0"/>
                  </a:lnTo>
                  <a:lnTo>
                    <a:pt x="236219" y="1738376"/>
                  </a:lnTo>
                  <a:lnTo>
                    <a:pt x="0" y="17383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343582" y="3169341"/>
              <a:ext cx="200907" cy="1804908"/>
            </a:xfrm>
            <a:custGeom>
              <a:avLst/>
              <a:gdLst/>
              <a:ahLst/>
              <a:cxnLst/>
              <a:rect l="l" t="t" r="r" b="b"/>
              <a:pathLst>
                <a:path w="234950" h="2110740">
                  <a:moveTo>
                    <a:pt x="0" y="0"/>
                  </a:moveTo>
                  <a:lnTo>
                    <a:pt x="234695" y="0"/>
                  </a:lnTo>
                  <a:lnTo>
                    <a:pt x="234695" y="2110232"/>
                  </a:lnTo>
                  <a:lnTo>
                    <a:pt x="0" y="2110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695440" y="3274898"/>
              <a:ext cx="201993" cy="1699024"/>
            </a:xfrm>
            <a:custGeom>
              <a:avLst/>
              <a:gdLst/>
              <a:ahLst/>
              <a:cxnLst/>
              <a:rect l="l" t="t" r="r" b="b"/>
              <a:pathLst>
                <a:path w="236219" h="1986914">
                  <a:moveTo>
                    <a:pt x="0" y="0"/>
                  </a:moveTo>
                  <a:lnTo>
                    <a:pt x="236219" y="0"/>
                  </a:lnTo>
                  <a:lnTo>
                    <a:pt x="236219" y="1986788"/>
                  </a:lnTo>
                  <a:lnTo>
                    <a:pt x="0" y="19867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048603" y="3169341"/>
              <a:ext cx="200907" cy="1804908"/>
            </a:xfrm>
            <a:custGeom>
              <a:avLst/>
              <a:gdLst/>
              <a:ahLst/>
              <a:cxnLst/>
              <a:rect l="l" t="t" r="r" b="b"/>
              <a:pathLst>
                <a:path w="234950" h="2110740">
                  <a:moveTo>
                    <a:pt x="0" y="0"/>
                  </a:moveTo>
                  <a:lnTo>
                    <a:pt x="234696" y="0"/>
                  </a:lnTo>
                  <a:lnTo>
                    <a:pt x="234696" y="2110232"/>
                  </a:lnTo>
                  <a:lnTo>
                    <a:pt x="0" y="2110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00462" y="3169341"/>
              <a:ext cx="201993" cy="1804908"/>
            </a:xfrm>
            <a:custGeom>
              <a:avLst/>
              <a:gdLst/>
              <a:ahLst/>
              <a:cxnLst/>
              <a:rect l="l" t="t" r="r" b="b"/>
              <a:pathLst>
                <a:path w="236219" h="2110740">
                  <a:moveTo>
                    <a:pt x="0" y="0"/>
                  </a:moveTo>
                  <a:lnTo>
                    <a:pt x="236219" y="0"/>
                  </a:lnTo>
                  <a:lnTo>
                    <a:pt x="236219" y="2110232"/>
                  </a:lnTo>
                  <a:lnTo>
                    <a:pt x="0" y="2110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53625" y="3062480"/>
              <a:ext cx="201993" cy="1911335"/>
            </a:xfrm>
            <a:custGeom>
              <a:avLst/>
              <a:gdLst/>
              <a:ahLst/>
              <a:cxnLst/>
              <a:rect l="l" t="t" r="r" b="b"/>
              <a:pathLst>
                <a:path w="236220" h="2235200">
                  <a:moveTo>
                    <a:pt x="0" y="0"/>
                  </a:moveTo>
                  <a:lnTo>
                    <a:pt x="236220" y="0"/>
                  </a:lnTo>
                  <a:lnTo>
                    <a:pt x="236220" y="2235200"/>
                  </a:lnTo>
                  <a:lnTo>
                    <a:pt x="0" y="2235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106787" y="2850061"/>
              <a:ext cx="200907" cy="2124188"/>
            </a:xfrm>
            <a:custGeom>
              <a:avLst/>
              <a:gdLst/>
              <a:ahLst/>
              <a:cxnLst/>
              <a:rect l="l" t="t" r="r" b="b"/>
              <a:pathLst>
                <a:path w="234950" h="2484120">
                  <a:moveTo>
                    <a:pt x="0" y="0"/>
                  </a:moveTo>
                  <a:lnTo>
                    <a:pt x="234696" y="0"/>
                  </a:lnTo>
                  <a:lnTo>
                    <a:pt x="234696" y="2483612"/>
                  </a:lnTo>
                  <a:lnTo>
                    <a:pt x="0" y="24836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58648" y="2637643"/>
              <a:ext cx="201993" cy="2336498"/>
            </a:xfrm>
            <a:custGeom>
              <a:avLst/>
              <a:gdLst/>
              <a:ahLst/>
              <a:cxnLst/>
              <a:rect l="l" t="t" r="r" b="b"/>
              <a:pathLst>
                <a:path w="236220" h="2732404">
                  <a:moveTo>
                    <a:pt x="0" y="0"/>
                  </a:moveTo>
                  <a:lnTo>
                    <a:pt x="236219" y="0"/>
                  </a:lnTo>
                  <a:lnTo>
                    <a:pt x="236219" y="2732024"/>
                  </a:lnTo>
                  <a:lnTo>
                    <a:pt x="0" y="2732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11810" y="2637643"/>
              <a:ext cx="200907" cy="2336498"/>
            </a:xfrm>
            <a:custGeom>
              <a:avLst/>
              <a:gdLst/>
              <a:ahLst/>
              <a:cxnLst/>
              <a:rect l="l" t="t" r="r" b="b"/>
              <a:pathLst>
                <a:path w="234950" h="2732404">
                  <a:moveTo>
                    <a:pt x="0" y="0"/>
                  </a:moveTo>
                  <a:lnTo>
                    <a:pt x="234696" y="0"/>
                  </a:lnTo>
                  <a:lnTo>
                    <a:pt x="234696" y="2732024"/>
                  </a:lnTo>
                  <a:lnTo>
                    <a:pt x="0" y="2732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163669" y="2637643"/>
              <a:ext cx="201993" cy="2336498"/>
            </a:xfrm>
            <a:custGeom>
              <a:avLst/>
              <a:gdLst/>
              <a:ahLst/>
              <a:cxnLst/>
              <a:rect l="l" t="t" r="r" b="b"/>
              <a:pathLst>
                <a:path w="236220" h="2732404">
                  <a:moveTo>
                    <a:pt x="0" y="0"/>
                  </a:moveTo>
                  <a:lnTo>
                    <a:pt x="236220" y="0"/>
                  </a:lnTo>
                  <a:lnTo>
                    <a:pt x="236220" y="2732024"/>
                  </a:lnTo>
                  <a:lnTo>
                    <a:pt x="0" y="2732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516832" y="2425223"/>
              <a:ext cx="201993" cy="2548809"/>
            </a:xfrm>
            <a:custGeom>
              <a:avLst/>
              <a:gdLst/>
              <a:ahLst/>
              <a:cxnLst/>
              <a:rect l="l" t="t" r="r" b="b"/>
              <a:pathLst>
                <a:path w="236220" h="2980690">
                  <a:moveTo>
                    <a:pt x="0" y="0"/>
                  </a:moveTo>
                  <a:lnTo>
                    <a:pt x="236219" y="0"/>
                  </a:lnTo>
                  <a:lnTo>
                    <a:pt x="236219" y="2980436"/>
                  </a:lnTo>
                  <a:lnTo>
                    <a:pt x="0" y="29804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869995" y="2319666"/>
              <a:ext cx="200907" cy="2654149"/>
            </a:xfrm>
            <a:custGeom>
              <a:avLst/>
              <a:gdLst/>
              <a:ahLst/>
              <a:cxnLst/>
              <a:rect l="l" t="t" r="r" b="b"/>
              <a:pathLst>
                <a:path w="234950" h="3103879">
                  <a:moveTo>
                    <a:pt x="0" y="0"/>
                  </a:moveTo>
                  <a:lnTo>
                    <a:pt x="234696" y="0"/>
                  </a:lnTo>
                  <a:lnTo>
                    <a:pt x="234696" y="3103880"/>
                  </a:lnTo>
                  <a:lnTo>
                    <a:pt x="0" y="31038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221853" y="2319666"/>
              <a:ext cx="201993" cy="2654149"/>
            </a:xfrm>
            <a:custGeom>
              <a:avLst/>
              <a:gdLst/>
              <a:ahLst/>
              <a:cxnLst/>
              <a:rect l="l" t="t" r="r" b="b"/>
              <a:pathLst>
                <a:path w="236220" h="3103879">
                  <a:moveTo>
                    <a:pt x="0" y="0"/>
                  </a:moveTo>
                  <a:lnTo>
                    <a:pt x="236220" y="0"/>
                  </a:lnTo>
                  <a:lnTo>
                    <a:pt x="236220" y="3103880"/>
                  </a:lnTo>
                  <a:lnTo>
                    <a:pt x="0" y="31038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575016" y="2214108"/>
              <a:ext cx="200907" cy="2760033"/>
            </a:xfrm>
            <a:custGeom>
              <a:avLst/>
              <a:gdLst/>
              <a:ahLst/>
              <a:cxnLst/>
              <a:rect l="l" t="t" r="r" b="b"/>
              <a:pathLst>
                <a:path w="234950" h="3227704">
                  <a:moveTo>
                    <a:pt x="0" y="0"/>
                  </a:moveTo>
                  <a:lnTo>
                    <a:pt x="234696" y="0"/>
                  </a:lnTo>
                  <a:lnTo>
                    <a:pt x="234696" y="3227324"/>
                  </a:lnTo>
                  <a:lnTo>
                    <a:pt x="0" y="32273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26876" y="2107247"/>
              <a:ext cx="201993" cy="2867002"/>
            </a:xfrm>
            <a:custGeom>
              <a:avLst/>
              <a:gdLst/>
              <a:ahLst/>
              <a:cxnLst/>
              <a:rect l="l" t="t" r="r" b="b"/>
              <a:pathLst>
                <a:path w="236220" h="3352800">
                  <a:moveTo>
                    <a:pt x="0" y="0"/>
                  </a:moveTo>
                  <a:lnTo>
                    <a:pt x="236220" y="0"/>
                  </a:lnTo>
                  <a:lnTo>
                    <a:pt x="236220" y="3352292"/>
                  </a:lnTo>
                  <a:lnTo>
                    <a:pt x="0" y="33522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280039" y="2107247"/>
              <a:ext cx="201993" cy="2867002"/>
            </a:xfrm>
            <a:custGeom>
              <a:avLst/>
              <a:gdLst/>
              <a:ahLst/>
              <a:cxnLst/>
              <a:rect l="l" t="t" r="r" b="b"/>
              <a:pathLst>
                <a:path w="236220" h="3352800">
                  <a:moveTo>
                    <a:pt x="0" y="0"/>
                  </a:moveTo>
                  <a:lnTo>
                    <a:pt x="236220" y="0"/>
                  </a:lnTo>
                  <a:lnTo>
                    <a:pt x="236220" y="3352292"/>
                  </a:lnTo>
                  <a:lnTo>
                    <a:pt x="0" y="33522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31897" y="2107247"/>
              <a:ext cx="201993" cy="2867002"/>
            </a:xfrm>
            <a:custGeom>
              <a:avLst/>
              <a:gdLst/>
              <a:ahLst/>
              <a:cxnLst/>
              <a:rect l="l" t="t" r="r" b="b"/>
              <a:pathLst>
                <a:path w="236220" h="3352800">
                  <a:moveTo>
                    <a:pt x="0" y="0"/>
                  </a:moveTo>
                  <a:lnTo>
                    <a:pt x="236220" y="0"/>
                  </a:lnTo>
                  <a:lnTo>
                    <a:pt x="236220" y="3352292"/>
                  </a:lnTo>
                  <a:lnTo>
                    <a:pt x="0" y="33522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985061" y="2001689"/>
              <a:ext cx="201993" cy="2972343"/>
            </a:xfrm>
            <a:custGeom>
              <a:avLst/>
              <a:gdLst/>
              <a:ahLst/>
              <a:cxnLst/>
              <a:rect l="l" t="t" r="r" b="b"/>
              <a:pathLst>
                <a:path w="236220" h="3475990">
                  <a:moveTo>
                    <a:pt x="0" y="0"/>
                  </a:moveTo>
                  <a:lnTo>
                    <a:pt x="236219" y="0"/>
                  </a:lnTo>
                  <a:lnTo>
                    <a:pt x="236219" y="3475736"/>
                  </a:lnTo>
                  <a:lnTo>
                    <a:pt x="0" y="34757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338222" y="2107247"/>
              <a:ext cx="200907" cy="2867002"/>
            </a:xfrm>
            <a:custGeom>
              <a:avLst/>
              <a:gdLst/>
              <a:ahLst/>
              <a:cxnLst/>
              <a:rect l="l" t="t" r="r" b="b"/>
              <a:pathLst>
                <a:path w="234950" h="3352800">
                  <a:moveTo>
                    <a:pt x="0" y="0"/>
                  </a:moveTo>
                  <a:lnTo>
                    <a:pt x="234696" y="0"/>
                  </a:lnTo>
                  <a:lnTo>
                    <a:pt x="234696" y="3352292"/>
                  </a:lnTo>
                  <a:lnTo>
                    <a:pt x="0" y="33522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690082" y="2107247"/>
              <a:ext cx="201993" cy="2867002"/>
            </a:xfrm>
            <a:custGeom>
              <a:avLst/>
              <a:gdLst/>
              <a:ahLst/>
              <a:cxnLst/>
              <a:rect l="l" t="t" r="r" b="b"/>
              <a:pathLst>
                <a:path w="236220" h="3352800">
                  <a:moveTo>
                    <a:pt x="0" y="0"/>
                  </a:moveTo>
                  <a:lnTo>
                    <a:pt x="236220" y="0"/>
                  </a:lnTo>
                  <a:lnTo>
                    <a:pt x="236220" y="3352292"/>
                  </a:lnTo>
                  <a:lnTo>
                    <a:pt x="0" y="33522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043245" y="2001689"/>
              <a:ext cx="200907" cy="2972343"/>
            </a:xfrm>
            <a:custGeom>
              <a:avLst/>
              <a:gdLst/>
              <a:ahLst/>
              <a:cxnLst/>
              <a:rect l="l" t="t" r="r" b="b"/>
              <a:pathLst>
                <a:path w="234950" h="3475990">
                  <a:moveTo>
                    <a:pt x="0" y="0"/>
                  </a:moveTo>
                  <a:lnTo>
                    <a:pt x="234696" y="0"/>
                  </a:lnTo>
                  <a:lnTo>
                    <a:pt x="234696" y="3475736"/>
                  </a:lnTo>
                  <a:lnTo>
                    <a:pt x="0" y="34757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62269" y="4973815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642556" y="336058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344532" y="5602834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995197" y="3254482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1347817" y="2935745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1700763" y="304206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2053382" y="2935745"/>
              <a:ext cx="54407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</a:tabLst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7	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2758621" y="2829644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3111349" y="2404807"/>
              <a:ext cx="1249427" cy="3940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3259">
                <a:tabLst>
                  <a:tab pos="715659" algn="l"/>
                  <a:tab pos="1068601" algn="l"/>
                </a:tabLst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2	</a:t>
              </a: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2	</a:t>
              </a:r>
              <a:r>
                <a:rPr sz="1197" spc="-4" dirty="0">
                  <a:latin typeface="Arial"/>
                  <a:cs typeface="Arial"/>
                </a:rPr>
                <a:t>22</a:t>
              </a:r>
              <a:endParaRPr sz="1197">
                <a:latin typeface="Arial"/>
                <a:cs typeface="Arial"/>
              </a:endParaRPr>
            </a:p>
            <a:p>
              <a:pPr marL="10860">
                <a:spcBef>
                  <a:spcPts val="235"/>
                </a:spcBef>
              </a:pPr>
              <a:r>
                <a:rPr sz="1197" spc="-4" dirty="0">
                  <a:latin typeface="Arial"/>
                  <a:cs typeface="Arial"/>
                </a:rPr>
                <a:t>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4522154" y="2192388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4874773" y="2086287"/>
              <a:ext cx="54407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</a:tabLst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5580012" y="1980186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5932739" y="1873868"/>
              <a:ext cx="897024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  <a:tab pos="716202" algn="l"/>
                </a:tabLst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7	</a:t>
              </a: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7	</a:t>
              </a:r>
              <a:r>
                <a:rPr sz="1197" spc="-4" dirty="0">
                  <a:latin typeface="Arial"/>
                  <a:cs typeface="Arial"/>
                </a:rPr>
                <a:t>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6990924" y="1767767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7343544" y="1873868"/>
              <a:ext cx="54407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</a:tabLst>
              </a:pPr>
              <a:r>
                <a:rPr sz="1197" spc="-4" dirty="0">
                  <a:latin typeface="Arial"/>
                  <a:cs typeface="Arial"/>
                </a:rPr>
                <a:t>2</a:t>
              </a:r>
              <a:r>
                <a:rPr sz="1197" dirty="0">
                  <a:latin typeface="Arial"/>
                  <a:cs typeface="Arial"/>
                </a:rPr>
                <a:t>7	</a:t>
              </a:r>
              <a:r>
                <a:rPr sz="1197" spc="-4" dirty="0">
                  <a:latin typeface="Arial"/>
                  <a:cs typeface="Arial"/>
                </a:rPr>
                <a:t>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8048784" y="1767767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397818" y="4369138"/>
              <a:ext cx="81992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337350" y="3838198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337350" y="3307261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337350" y="2776431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337350" y="2245167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337350" y="1714337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397819" y="4900076"/>
              <a:ext cx="7903261" cy="3022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 marL="195476">
                <a:spcBef>
                  <a:spcPts val="90"/>
                </a:spcBef>
              </a:pPr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1312957" y="1066330"/>
              <a:ext cx="609509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Muuttoliikkeen (kokonaisnettomuutto) ennuste Puumalassa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8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Ryhmä 32">
            <a:extLst>
              <a:ext uri="{FF2B5EF4-FFF2-40B4-BE49-F238E27FC236}">
                <a16:creationId xmlns:a16="http://schemas.microsoft.com/office/drawing/2014/main" id="{B7362844-66AD-4C7A-8056-A829AFD00B28}"/>
              </a:ext>
            </a:extLst>
          </p:cNvPr>
          <p:cNvGrpSpPr/>
          <p:nvPr/>
        </p:nvGrpSpPr>
        <p:grpSpPr>
          <a:xfrm>
            <a:off x="830089" y="620688"/>
            <a:ext cx="7702350" cy="4537271"/>
            <a:chOff x="563061" y="1083271"/>
            <a:chExt cx="7702350" cy="4537271"/>
          </a:xfrm>
        </p:grpSpPr>
        <p:sp>
          <p:nvSpPr>
            <p:cNvPr id="2" name="object 2"/>
            <p:cNvSpPr/>
            <p:nvPr/>
          </p:nvSpPr>
          <p:spPr>
            <a:xfrm>
              <a:off x="841769" y="4243164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5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41769" y="3732316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5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1769" y="3221468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5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1769" y="2710620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5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1769" y="2199773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5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1769" y="1689468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5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1769" y="1689468"/>
              <a:ext cx="7257643" cy="3064652"/>
            </a:xfrm>
            <a:custGeom>
              <a:avLst/>
              <a:gdLst/>
              <a:ahLst/>
              <a:cxnLst/>
              <a:rect l="l" t="t" r="r" b="b"/>
              <a:pathLst>
                <a:path w="8487410" h="3583940">
                  <a:moveTo>
                    <a:pt x="0" y="3583813"/>
                  </a:moveTo>
                  <a:lnTo>
                    <a:pt x="8487410" y="3583813"/>
                  </a:lnTo>
                  <a:lnTo>
                    <a:pt x="8487410" y="0"/>
                  </a:lnTo>
                  <a:lnTo>
                    <a:pt x="0" y="0"/>
                  </a:lnTo>
                  <a:lnTo>
                    <a:pt x="0" y="35838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1769" y="4754011"/>
              <a:ext cx="7258186" cy="0"/>
            </a:xfrm>
            <a:custGeom>
              <a:avLst/>
              <a:gdLst/>
              <a:ahLst/>
              <a:cxnLst/>
              <a:rect l="l" t="t" r="r" b="b"/>
              <a:pathLst>
                <a:path w="8488045">
                  <a:moveTo>
                    <a:pt x="0" y="0"/>
                  </a:moveTo>
                  <a:lnTo>
                    <a:pt x="84875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6720" y="4337753"/>
              <a:ext cx="6928046" cy="122716"/>
            </a:xfrm>
            <a:custGeom>
              <a:avLst/>
              <a:gdLst/>
              <a:ahLst/>
              <a:cxnLst/>
              <a:rect l="l" t="t" r="r" b="b"/>
              <a:pathLst>
                <a:path w="8101965" h="143510">
                  <a:moveTo>
                    <a:pt x="0" y="0"/>
                  </a:moveTo>
                  <a:lnTo>
                    <a:pt x="386321" y="35686"/>
                  </a:lnTo>
                  <a:lnTo>
                    <a:pt x="771893" y="53974"/>
                  </a:lnTo>
                  <a:lnTo>
                    <a:pt x="1157465" y="57022"/>
                  </a:lnTo>
                  <a:lnTo>
                    <a:pt x="1543037" y="66166"/>
                  </a:lnTo>
                  <a:lnTo>
                    <a:pt x="1928609" y="89026"/>
                  </a:lnTo>
                  <a:lnTo>
                    <a:pt x="2314181" y="95122"/>
                  </a:lnTo>
                  <a:lnTo>
                    <a:pt x="2701277" y="107314"/>
                  </a:lnTo>
                  <a:lnTo>
                    <a:pt x="3086849" y="116458"/>
                  </a:lnTo>
                  <a:lnTo>
                    <a:pt x="3472421" y="119506"/>
                  </a:lnTo>
                  <a:lnTo>
                    <a:pt x="3857993" y="122554"/>
                  </a:lnTo>
                  <a:lnTo>
                    <a:pt x="4243565" y="128650"/>
                  </a:lnTo>
                  <a:lnTo>
                    <a:pt x="4629137" y="131698"/>
                  </a:lnTo>
                  <a:lnTo>
                    <a:pt x="5014709" y="128650"/>
                  </a:lnTo>
                  <a:lnTo>
                    <a:pt x="5401805" y="128650"/>
                  </a:lnTo>
                  <a:lnTo>
                    <a:pt x="5787377" y="134746"/>
                  </a:lnTo>
                  <a:lnTo>
                    <a:pt x="6172949" y="134746"/>
                  </a:lnTo>
                  <a:lnTo>
                    <a:pt x="6558521" y="134746"/>
                  </a:lnTo>
                  <a:lnTo>
                    <a:pt x="6944093" y="137794"/>
                  </a:lnTo>
                  <a:lnTo>
                    <a:pt x="7329665" y="140842"/>
                  </a:lnTo>
                  <a:lnTo>
                    <a:pt x="7715237" y="140842"/>
                  </a:lnTo>
                  <a:lnTo>
                    <a:pt x="8101698" y="143382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6720" y="1975517"/>
              <a:ext cx="6928046" cy="830236"/>
            </a:xfrm>
            <a:custGeom>
              <a:avLst/>
              <a:gdLst/>
              <a:ahLst/>
              <a:cxnLst/>
              <a:rect l="l" t="t" r="r" b="b"/>
              <a:pathLst>
                <a:path w="8101965" h="970914">
                  <a:moveTo>
                    <a:pt x="0" y="0"/>
                  </a:moveTo>
                  <a:lnTo>
                    <a:pt x="386321" y="112903"/>
                  </a:lnTo>
                  <a:lnTo>
                    <a:pt x="771893" y="187579"/>
                  </a:lnTo>
                  <a:lnTo>
                    <a:pt x="1157465" y="289687"/>
                  </a:lnTo>
                  <a:lnTo>
                    <a:pt x="1543037" y="373507"/>
                  </a:lnTo>
                  <a:lnTo>
                    <a:pt x="1928609" y="472567"/>
                  </a:lnTo>
                  <a:lnTo>
                    <a:pt x="2314181" y="548767"/>
                  </a:lnTo>
                  <a:lnTo>
                    <a:pt x="2701277" y="585343"/>
                  </a:lnTo>
                  <a:lnTo>
                    <a:pt x="3086849" y="615823"/>
                  </a:lnTo>
                  <a:lnTo>
                    <a:pt x="3472421" y="684403"/>
                  </a:lnTo>
                  <a:lnTo>
                    <a:pt x="3857993" y="725551"/>
                  </a:lnTo>
                  <a:lnTo>
                    <a:pt x="4243565" y="775843"/>
                  </a:lnTo>
                  <a:lnTo>
                    <a:pt x="4629137" y="815467"/>
                  </a:lnTo>
                  <a:lnTo>
                    <a:pt x="5014709" y="844423"/>
                  </a:lnTo>
                  <a:lnTo>
                    <a:pt x="5401805" y="880999"/>
                  </a:lnTo>
                  <a:lnTo>
                    <a:pt x="5787377" y="899287"/>
                  </a:lnTo>
                  <a:lnTo>
                    <a:pt x="6172949" y="919099"/>
                  </a:lnTo>
                  <a:lnTo>
                    <a:pt x="6558521" y="937387"/>
                  </a:lnTo>
                  <a:lnTo>
                    <a:pt x="6944093" y="931291"/>
                  </a:lnTo>
                  <a:lnTo>
                    <a:pt x="7329665" y="940435"/>
                  </a:lnTo>
                  <a:lnTo>
                    <a:pt x="7715237" y="958723"/>
                  </a:lnTo>
                  <a:lnTo>
                    <a:pt x="8101698" y="970534"/>
                  </a:lnTo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6720" y="2151664"/>
              <a:ext cx="6928046" cy="257922"/>
            </a:xfrm>
            <a:custGeom>
              <a:avLst/>
              <a:gdLst/>
              <a:ahLst/>
              <a:cxnLst/>
              <a:rect l="l" t="t" r="r" b="b"/>
              <a:pathLst>
                <a:path w="8101965" h="301625">
                  <a:moveTo>
                    <a:pt x="0" y="301625"/>
                  </a:moveTo>
                  <a:lnTo>
                    <a:pt x="386321" y="220852"/>
                  </a:lnTo>
                  <a:lnTo>
                    <a:pt x="771893" y="196468"/>
                  </a:lnTo>
                  <a:lnTo>
                    <a:pt x="1157465" y="155321"/>
                  </a:lnTo>
                  <a:lnTo>
                    <a:pt x="1543037" y="124840"/>
                  </a:lnTo>
                  <a:lnTo>
                    <a:pt x="1928609" y="59309"/>
                  </a:lnTo>
                  <a:lnTo>
                    <a:pt x="2314181" y="33400"/>
                  </a:lnTo>
                  <a:lnTo>
                    <a:pt x="2701277" y="36449"/>
                  </a:lnTo>
                  <a:lnTo>
                    <a:pt x="3086849" y="44068"/>
                  </a:lnTo>
                  <a:lnTo>
                    <a:pt x="3472421" y="18161"/>
                  </a:lnTo>
                  <a:lnTo>
                    <a:pt x="3857993" y="12064"/>
                  </a:lnTo>
                  <a:lnTo>
                    <a:pt x="4243565" y="2921"/>
                  </a:lnTo>
                  <a:lnTo>
                    <a:pt x="4629137" y="0"/>
                  </a:lnTo>
                  <a:lnTo>
                    <a:pt x="5014709" y="12064"/>
                  </a:lnTo>
                  <a:lnTo>
                    <a:pt x="5401805" y="15112"/>
                  </a:lnTo>
                  <a:lnTo>
                    <a:pt x="5787377" y="36449"/>
                  </a:lnTo>
                  <a:lnTo>
                    <a:pt x="6172949" y="56261"/>
                  </a:lnTo>
                  <a:lnTo>
                    <a:pt x="6558521" y="80644"/>
                  </a:lnTo>
                  <a:lnTo>
                    <a:pt x="6944093" y="118744"/>
                  </a:lnTo>
                  <a:lnTo>
                    <a:pt x="7329665" y="155321"/>
                  </a:lnTo>
                  <a:lnTo>
                    <a:pt x="7715237" y="176656"/>
                  </a:lnTo>
                  <a:lnTo>
                    <a:pt x="8101698" y="208661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7834844" y="4253155"/>
              <a:ext cx="201993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115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834844" y="2598112"/>
              <a:ext cx="201993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763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7834844" y="2122993"/>
              <a:ext cx="201993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949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707976" y="4695260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611540" y="4184195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11540" y="3673347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11540" y="3162499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611540" y="2651652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563061" y="2140804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563061" y="1629956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851064" y="4821777"/>
              <a:ext cx="741434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43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1994738" y="1083271"/>
              <a:ext cx="4599150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Väestöennuste </a:t>
              </a:r>
              <a:r>
                <a:rPr sz="1368" b="1" spc="-9" dirty="0">
                  <a:latin typeface="Arial"/>
                  <a:cs typeface="Arial"/>
                </a:rPr>
                <a:t>ikäryhmittäin </a:t>
              </a:r>
              <a:r>
                <a:rPr sz="1368" b="1" spc="-4" dirty="0">
                  <a:latin typeface="Arial"/>
                  <a:cs typeface="Arial"/>
                </a:rPr>
                <a:t>Puumalassa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7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882640" y="1689402"/>
              <a:ext cx="2073147" cy="203079"/>
            </a:xfrm>
            <a:custGeom>
              <a:avLst/>
              <a:gdLst/>
              <a:ahLst/>
              <a:cxnLst/>
              <a:rect l="l" t="t" r="r" b="b"/>
              <a:pathLst>
                <a:path w="2424429" h="237489">
                  <a:moveTo>
                    <a:pt x="0" y="236931"/>
                  </a:moveTo>
                  <a:lnTo>
                    <a:pt x="2424176" y="236931"/>
                  </a:lnTo>
                  <a:lnTo>
                    <a:pt x="2424176" y="0"/>
                  </a:lnTo>
                  <a:lnTo>
                    <a:pt x="0" y="0"/>
                  </a:lnTo>
                  <a:lnTo>
                    <a:pt x="0" y="2369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34895" y="1790790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3255133" y="1702717"/>
              <a:ext cx="2101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-14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601997" y="1790790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822344" y="1702717"/>
              <a:ext cx="4278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15 </a:t>
              </a:r>
              <a:r>
                <a:rPr sz="1026" dirty="0">
                  <a:latin typeface="Arial"/>
                  <a:cs typeface="Arial"/>
                </a:rPr>
                <a:t>-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64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386514" y="1790790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4606860" y="1702717"/>
              <a:ext cx="24597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65</a:t>
              </a:r>
              <a:r>
                <a:rPr sz="1026" spc="-90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-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704572" y="5475759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DD7F0BBF-F068-4018-8426-B87B1A2A3955}"/>
              </a:ext>
            </a:extLst>
          </p:cNvPr>
          <p:cNvGrpSpPr/>
          <p:nvPr/>
        </p:nvGrpSpPr>
        <p:grpSpPr>
          <a:xfrm>
            <a:off x="467544" y="548680"/>
            <a:ext cx="7366229" cy="4966560"/>
            <a:chOff x="590444" y="757475"/>
            <a:chExt cx="7366229" cy="4966560"/>
          </a:xfrm>
        </p:grpSpPr>
        <p:sp>
          <p:nvSpPr>
            <p:cNvPr id="20" name="object 20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47F2D70C-7035-4F48-82C5-2C103FE33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444" y="757475"/>
              <a:ext cx="7366229" cy="447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30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02FCF0A2-31AE-486B-9982-4EA739894F55}"/>
              </a:ext>
            </a:extLst>
          </p:cNvPr>
          <p:cNvGrpSpPr/>
          <p:nvPr/>
        </p:nvGrpSpPr>
        <p:grpSpPr>
          <a:xfrm>
            <a:off x="395536" y="620688"/>
            <a:ext cx="7355802" cy="4901400"/>
            <a:chOff x="518436" y="822635"/>
            <a:chExt cx="7355802" cy="4901400"/>
          </a:xfrm>
        </p:grpSpPr>
        <p:sp>
          <p:nvSpPr>
            <p:cNvPr id="13" name="object 13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70A13480-5F32-40A0-9859-092FB482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36" y="822635"/>
              <a:ext cx="7355802" cy="4472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48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Ryhmä 79">
            <a:extLst>
              <a:ext uri="{FF2B5EF4-FFF2-40B4-BE49-F238E27FC236}">
                <a16:creationId xmlns:a16="http://schemas.microsoft.com/office/drawing/2014/main" id="{447486F3-942E-45CF-A386-4B531065E735}"/>
              </a:ext>
            </a:extLst>
          </p:cNvPr>
          <p:cNvGrpSpPr/>
          <p:nvPr/>
        </p:nvGrpSpPr>
        <p:grpSpPr>
          <a:xfrm>
            <a:off x="683568" y="692696"/>
            <a:ext cx="7878436" cy="4681287"/>
            <a:chOff x="416540" y="1098909"/>
            <a:chExt cx="7878436" cy="4681287"/>
          </a:xfrm>
        </p:grpSpPr>
        <p:sp>
          <p:nvSpPr>
            <p:cNvPr id="2" name="object 2"/>
            <p:cNvSpPr/>
            <p:nvPr/>
          </p:nvSpPr>
          <p:spPr>
            <a:xfrm>
              <a:off x="7970266" y="4738373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513309" y="473837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56350" y="473837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9392" y="473837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1130" y="473837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7979" y="4738373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70266" y="4394333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3309" y="439433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6350" y="439433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9392" y="439433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1130" y="4394333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7979" y="4394333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70266" y="4050292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13309" y="4050292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6350" y="4050292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9392" y="4050292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41130" y="4050292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7979" y="4050292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70266" y="3706251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13309" y="3706251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56350" y="3706251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99392" y="3706251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41130" y="3706251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7979" y="3706251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70266" y="3363515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13309" y="3363515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56350" y="3363515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99392" y="3363515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41130" y="3363515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7979" y="3363515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70266" y="3019475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13309" y="3019475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6350" y="3019475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99392" y="3019475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41130" y="3019475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7979" y="3019475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70266" y="2675434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13309" y="2675434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56350" y="2675434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99392" y="2675434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41130" y="2675434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07979" y="2675434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70266" y="2331394"/>
              <a:ext cx="32471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3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56350" y="2331394"/>
              <a:ext cx="2104640" cy="0"/>
            </a:xfrm>
            <a:custGeom>
              <a:avLst/>
              <a:gdLst/>
              <a:ahLst/>
              <a:cxnLst/>
              <a:rect l="l" t="t" r="r" b="b"/>
              <a:pathLst>
                <a:path w="2461259">
                  <a:moveTo>
                    <a:pt x="0" y="0"/>
                  </a:moveTo>
                  <a:lnTo>
                    <a:pt x="2461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99392" y="2331394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41130" y="2331394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7979" y="2331394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99392" y="1987354"/>
              <a:ext cx="4695259" cy="0"/>
            </a:xfrm>
            <a:custGeom>
              <a:avLst/>
              <a:gdLst/>
              <a:ahLst/>
              <a:cxnLst/>
              <a:rect l="l" t="t" r="r" b="b"/>
              <a:pathLst>
                <a:path w="5490845">
                  <a:moveTo>
                    <a:pt x="0" y="0"/>
                  </a:moveTo>
                  <a:lnTo>
                    <a:pt x="549084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41130" y="1987354"/>
              <a:ext cx="647790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4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7979" y="1987354"/>
              <a:ext cx="324167" cy="0"/>
            </a:xfrm>
            <a:custGeom>
              <a:avLst/>
              <a:gdLst/>
              <a:ahLst/>
              <a:cxnLst/>
              <a:rect l="l" t="t" r="r" b="b"/>
              <a:pathLst>
                <a:path w="379094">
                  <a:moveTo>
                    <a:pt x="0" y="0"/>
                  </a:moveTo>
                  <a:lnTo>
                    <a:pt x="378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07979" y="1643857"/>
              <a:ext cx="7286964" cy="0"/>
            </a:xfrm>
            <a:custGeom>
              <a:avLst/>
              <a:gdLst/>
              <a:ahLst/>
              <a:cxnLst/>
              <a:rect l="l" t="t" r="r" b="b"/>
              <a:pathLst>
                <a:path w="8521700">
                  <a:moveTo>
                    <a:pt x="0" y="0"/>
                  </a:moveTo>
                  <a:lnTo>
                    <a:pt x="85213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07979" y="1643857"/>
              <a:ext cx="7286964" cy="3438231"/>
            </a:xfrm>
            <a:custGeom>
              <a:avLst/>
              <a:gdLst/>
              <a:ahLst/>
              <a:cxnLst/>
              <a:rect l="l" t="t" r="r" b="b"/>
              <a:pathLst>
                <a:path w="8521700" h="4020820">
                  <a:moveTo>
                    <a:pt x="0" y="4020692"/>
                  </a:moveTo>
                  <a:lnTo>
                    <a:pt x="8521319" y="4020692"/>
                  </a:lnTo>
                  <a:lnTo>
                    <a:pt x="8521319" y="0"/>
                  </a:lnTo>
                  <a:lnTo>
                    <a:pt x="0" y="0"/>
                  </a:lnTo>
                  <a:lnTo>
                    <a:pt x="0" y="4020692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31853" y="1928711"/>
              <a:ext cx="809602" cy="3153702"/>
            </a:xfrm>
            <a:custGeom>
              <a:avLst/>
              <a:gdLst/>
              <a:ahLst/>
              <a:cxnLst/>
              <a:rect l="l" t="t" r="r" b="b"/>
              <a:pathLst>
                <a:path w="946785" h="3688079">
                  <a:moveTo>
                    <a:pt x="946404" y="0"/>
                  </a:moveTo>
                  <a:lnTo>
                    <a:pt x="0" y="0"/>
                  </a:lnTo>
                  <a:lnTo>
                    <a:pt x="0" y="3687572"/>
                  </a:lnTo>
                  <a:lnTo>
                    <a:pt x="946404" y="3687572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88811" y="1819244"/>
              <a:ext cx="810688" cy="3262844"/>
            </a:xfrm>
            <a:custGeom>
              <a:avLst/>
              <a:gdLst/>
              <a:ahLst/>
              <a:cxnLst/>
              <a:rect l="l" t="t" r="r" b="b"/>
              <a:pathLst>
                <a:path w="948054" h="3815715">
                  <a:moveTo>
                    <a:pt x="947927" y="0"/>
                  </a:moveTo>
                  <a:lnTo>
                    <a:pt x="0" y="0"/>
                  </a:lnTo>
                  <a:lnTo>
                    <a:pt x="0" y="3815588"/>
                  </a:lnTo>
                  <a:lnTo>
                    <a:pt x="947927" y="3815588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47073" y="2242778"/>
              <a:ext cx="809602" cy="2839310"/>
            </a:xfrm>
            <a:custGeom>
              <a:avLst/>
              <a:gdLst/>
              <a:ahLst/>
              <a:cxnLst/>
              <a:rect l="l" t="t" r="r" b="b"/>
              <a:pathLst>
                <a:path w="946785" h="3320415">
                  <a:moveTo>
                    <a:pt x="946404" y="0"/>
                  </a:moveTo>
                  <a:lnTo>
                    <a:pt x="0" y="0"/>
                  </a:lnTo>
                  <a:lnTo>
                    <a:pt x="0" y="3320288"/>
                  </a:lnTo>
                  <a:lnTo>
                    <a:pt x="946404" y="3320288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04031" y="2425224"/>
              <a:ext cx="809602" cy="2656864"/>
            </a:xfrm>
            <a:custGeom>
              <a:avLst/>
              <a:gdLst/>
              <a:ahLst/>
              <a:cxnLst/>
              <a:rect l="l" t="t" r="r" b="b"/>
              <a:pathLst>
                <a:path w="946784" h="3107054">
                  <a:moveTo>
                    <a:pt x="946403" y="0"/>
                  </a:moveTo>
                  <a:lnTo>
                    <a:pt x="0" y="0"/>
                  </a:lnTo>
                  <a:lnTo>
                    <a:pt x="0" y="3106928"/>
                  </a:lnTo>
                  <a:lnTo>
                    <a:pt x="946403" y="3106928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60991" y="2191954"/>
              <a:ext cx="809602" cy="2890350"/>
            </a:xfrm>
            <a:custGeom>
              <a:avLst/>
              <a:gdLst/>
              <a:ahLst/>
              <a:cxnLst/>
              <a:rect l="l" t="t" r="r" b="b"/>
              <a:pathLst>
                <a:path w="946784" h="3380104">
                  <a:moveTo>
                    <a:pt x="946403" y="0"/>
                  </a:moveTo>
                  <a:lnTo>
                    <a:pt x="0" y="0"/>
                  </a:lnTo>
                  <a:lnTo>
                    <a:pt x="0" y="3379724"/>
                  </a:lnTo>
                  <a:lnTo>
                    <a:pt x="946403" y="3379724"/>
                  </a:lnTo>
                  <a:lnTo>
                    <a:pt x="946403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31853" y="1928711"/>
              <a:ext cx="809602" cy="3153702"/>
            </a:xfrm>
            <a:custGeom>
              <a:avLst/>
              <a:gdLst/>
              <a:ahLst/>
              <a:cxnLst/>
              <a:rect l="l" t="t" r="r" b="b"/>
              <a:pathLst>
                <a:path w="946785" h="3688079">
                  <a:moveTo>
                    <a:pt x="0" y="0"/>
                  </a:moveTo>
                  <a:lnTo>
                    <a:pt x="946404" y="0"/>
                  </a:lnTo>
                  <a:lnTo>
                    <a:pt x="946404" y="3687572"/>
                  </a:lnTo>
                  <a:lnTo>
                    <a:pt x="0" y="36875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88811" y="1819244"/>
              <a:ext cx="810688" cy="3262844"/>
            </a:xfrm>
            <a:custGeom>
              <a:avLst/>
              <a:gdLst/>
              <a:ahLst/>
              <a:cxnLst/>
              <a:rect l="l" t="t" r="r" b="b"/>
              <a:pathLst>
                <a:path w="948054" h="3815715">
                  <a:moveTo>
                    <a:pt x="0" y="0"/>
                  </a:moveTo>
                  <a:lnTo>
                    <a:pt x="947927" y="0"/>
                  </a:lnTo>
                  <a:lnTo>
                    <a:pt x="947927" y="3815588"/>
                  </a:lnTo>
                  <a:lnTo>
                    <a:pt x="0" y="38155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47073" y="2242778"/>
              <a:ext cx="809602" cy="2839310"/>
            </a:xfrm>
            <a:custGeom>
              <a:avLst/>
              <a:gdLst/>
              <a:ahLst/>
              <a:cxnLst/>
              <a:rect l="l" t="t" r="r" b="b"/>
              <a:pathLst>
                <a:path w="946785" h="3320415">
                  <a:moveTo>
                    <a:pt x="0" y="0"/>
                  </a:moveTo>
                  <a:lnTo>
                    <a:pt x="946404" y="0"/>
                  </a:lnTo>
                  <a:lnTo>
                    <a:pt x="946404" y="3320288"/>
                  </a:lnTo>
                  <a:lnTo>
                    <a:pt x="0" y="33202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04031" y="2425224"/>
              <a:ext cx="809602" cy="2656864"/>
            </a:xfrm>
            <a:custGeom>
              <a:avLst/>
              <a:gdLst/>
              <a:ahLst/>
              <a:cxnLst/>
              <a:rect l="l" t="t" r="r" b="b"/>
              <a:pathLst>
                <a:path w="946784" h="3107054">
                  <a:moveTo>
                    <a:pt x="0" y="0"/>
                  </a:moveTo>
                  <a:lnTo>
                    <a:pt x="946403" y="0"/>
                  </a:lnTo>
                  <a:lnTo>
                    <a:pt x="946403" y="3106928"/>
                  </a:lnTo>
                  <a:lnTo>
                    <a:pt x="0" y="31069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60991" y="2191954"/>
              <a:ext cx="809602" cy="2890350"/>
            </a:xfrm>
            <a:custGeom>
              <a:avLst/>
              <a:gdLst/>
              <a:ahLst/>
              <a:cxnLst/>
              <a:rect l="l" t="t" r="r" b="b"/>
              <a:pathLst>
                <a:path w="946784" h="3380104">
                  <a:moveTo>
                    <a:pt x="0" y="0"/>
                  </a:moveTo>
                  <a:lnTo>
                    <a:pt x="946403" y="0"/>
                  </a:lnTo>
                  <a:lnTo>
                    <a:pt x="946403" y="3379724"/>
                  </a:lnTo>
                  <a:lnTo>
                    <a:pt x="0" y="33797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07979" y="5081979"/>
              <a:ext cx="7286964" cy="0"/>
            </a:xfrm>
            <a:custGeom>
              <a:avLst/>
              <a:gdLst/>
              <a:ahLst/>
              <a:cxnLst/>
              <a:rect l="l" t="t" r="r" b="b"/>
              <a:pathLst>
                <a:path w="8521700">
                  <a:moveTo>
                    <a:pt x="0" y="0"/>
                  </a:moveTo>
                  <a:lnTo>
                    <a:pt x="85213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1492796" y="3408801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45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854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416540" y="5635413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 dirty="0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2950189" y="3353741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47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451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4407689" y="3565726"/>
              <a:ext cx="48760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41</a:t>
              </a:r>
              <a:r>
                <a:rPr sz="1197" spc="-77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289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5865408" y="3656948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38</a:t>
              </a:r>
              <a:r>
                <a:rPr sz="1197" spc="-86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7322910" y="3540096"/>
              <a:ext cx="48706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42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486435" y="3962979"/>
              <a:ext cx="420819" cy="12171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887" algn="r"/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283">
                <a:latin typeface="Times New Roman"/>
                <a:cs typeface="Times New Roman"/>
              </a:endParaRPr>
            </a:p>
            <a:p>
              <a:pPr marR="4887" algn="r"/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283">
                <a:latin typeface="Times New Roman"/>
                <a:cs typeface="Times New Roman"/>
              </a:endParaRPr>
            </a:p>
            <a:p>
              <a:pPr marR="4344" algn="r"/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47"/>
                </a:spcBef>
              </a:pPr>
              <a:endParaRPr sz="1240">
                <a:latin typeface="Times New Roman"/>
                <a:cs typeface="Times New Roman"/>
              </a:endParaRPr>
            </a:p>
            <a:p>
              <a:pPr marR="4344" algn="r"/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486435" y="3618939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>
              <a:off x="486435" y="3275116"/>
              <a:ext cx="41973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25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1557087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3014587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4472089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5929591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7387092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486435" y="1098909"/>
              <a:ext cx="6128217" cy="2032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08695"/>
              <a:r>
                <a:rPr sz="1368" b="1" spc="-9" dirty="0">
                  <a:latin typeface="Arial"/>
                  <a:cs typeface="Arial"/>
                </a:rPr>
                <a:t>Yritysten liikevaihto </a:t>
              </a:r>
              <a:r>
                <a:rPr sz="1368" b="1" spc="-4" dirty="0">
                  <a:latin typeface="Arial"/>
                  <a:cs typeface="Arial"/>
                </a:rPr>
                <a:t>Puumalassa 2013 - 2017, 1000</a:t>
              </a:r>
              <a:r>
                <a:rPr sz="1368" b="1" spc="20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34"/>
                </a:spcBef>
              </a:pPr>
              <a:endParaRPr sz="1667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50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283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45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283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40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47"/>
                </a:spcBef>
              </a:pPr>
              <a:endParaRPr sz="1240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35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47"/>
                </a:spcBef>
              </a:pPr>
              <a:endParaRPr sz="1240">
                <a:latin typeface="Times New Roman"/>
                <a:cs typeface="Times New Roman"/>
              </a:endParaRPr>
            </a:p>
            <a:p>
              <a:pPr marL="10860"/>
              <a:r>
                <a:rPr sz="1026" dirty="0">
                  <a:latin typeface="Arial"/>
                  <a:cs typeface="Arial"/>
                </a:rPr>
                <a:t>30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Ryhmä 58">
            <a:extLst>
              <a:ext uri="{FF2B5EF4-FFF2-40B4-BE49-F238E27FC236}">
                <a16:creationId xmlns:a16="http://schemas.microsoft.com/office/drawing/2014/main" id="{C2E55444-2D48-426F-A0FB-8ED9EAC5879C}"/>
              </a:ext>
            </a:extLst>
          </p:cNvPr>
          <p:cNvGrpSpPr/>
          <p:nvPr/>
        </p:nvGrpSpPr>
        <p:grpSpPr>
          <a:xfrm>
            <a:off x="611560" y="692696"/>
            <a:ext cx="7783427" cy="4681287"/>
            <a:chOff x="272524" y="1098909"/>
            <a:chExt cx="7783427" cy="4681287"/>
          </a:xfrm>
        </p:grpSpPr>
        <p:sp>
          <p:nvSpPr>
            <p:cNvPr id="2" name="object 2"/>
            <p:cNvSpPr/>
            <p:nvPr/>
          </p:nvSpPr>
          <p:spPr>
            <a:xfrm>
              <a:off x="7725268" y="4634118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240943" y="4634118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5315" y="4634118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0990" y="4634118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5360" y="4634118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751" y="4634118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25268" y="4264014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0943" y="426401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55315" y="426401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0990" y="4264014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5360" y="4264014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751" y="4264014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25268" y="3892607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0943" y="3892607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5315" y="3892607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0990" y="3892607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5360" y="3892607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0751" y="3892607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70989" y="3521200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0751" y="3521200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0989" y="3149793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0751" y="3149793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0989" y="2778386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0751" y="2778386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70989" y="2406979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0751" y="2406979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70989" y="2035572"/>
              <a:ext cx="4784853" cy="0"/>
            </a:xfrm>
            <a:custGeom>
              <a:avLst/>
              <a:gdLst/>
              <a:ahLst/>
              <a:cxnLst/>
              <a:rect l="l" t="t" r="r" b="b"/>
              <a:pathLst>
                <a:path w="5595620">
                  <a:moveTo>
                    <a:pt x="0" y="0"/>
                  </a:moveTo>
                  <a:lnTo>
                    <a:pt x="5595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0751" y="2035572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0751" y="166481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0751" y="1664816"/>
              <a:ext cx="7424885" cy="3341578"/>
            </a:xfrm>
            <a:custGeom>
              <a:avLst/>
              <a:gdLst/>
              <a:ahLst/>
              <a:cxnLst/>
              <a:rect l="l" t="t" r="r" b="b"/>
              <a:pathLst>
                <a:path w="8682990" h="3907790">
                  <a:moveTo>
                    <a:pt x="0" y="3907282"/>
                  </a:moveTo>
                  <a:lnTo>
                    <a:pt x="8682863" y="3907282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0728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0446" y="3669764"/>
              <a:ext cx="825349" cy="1336305"/>
            </a:xfrm>
            <a:custGeom>
              <a:avLst/>
              <a:gdLst/>
              <a:ahLst/>
              <a:cxnLst/>
              <a:rect l="l" t="t" r="r" b="b"/>
              <a:pathLst>
                <a:path w="965200" h="1562735">
                  <a:moveTo>
                    <a:pt x="964692" y="0"/>
                  </a:moveTo>
                  <a:lnTo>
                    <a:pt x="0" y="0"/>
                  </a:lnTo>
                  <a:lnTo>
                    <a:pt x="0" y="1562607"/>
                  </a:lnTo>
                  <a:lnTo>
                    <a:pt x="964692" y="1562607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46074" y="1961291"/>
              <a:ext cx="825349" cy="3045103"/>
            </a:xfrm>
            <a:custGeom>
              <a:avLst/>
              <a:gdLst/>
              <a:ahLst/>
              <a:cxnLst/>
              <a:rect l="l" t="t" r="r" b="b"/>
              <a:pathLst>
                <a:path w="965200" h="3561079">
                  <a:moveTo>
                    <a:pt x="964691" y="0"/>
                  </a:moveTo>
                  <a:lnTo>
                    <a:pt x="0" y="0"/>
                  </a:lnTo>
                  <a:lnTo>
                    <a:pt x="0" y="3560572"/>
                  </a:lnTo>
                  <a:lnTo>
                    <a:pt x="964691" y="3560572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30400" y="3744045"/>
              <a:ext cx="825349" cy="1261915"/>
            </a:xfrm>
            <a:custGeom>
              <a:avLst/>
              <a:gdLst/>
              <a:ahLst/>
              <a:cxnLst/>
              <a:rect l="l" t="t" r="r" b="b"/>
              <a:pathLst>
                <a:path w="965200" h="1475739">
                  <a:moveTo>
                    <a:pt x="964691" y="0"/>
                  </a:moveTo>
                  <a:lnTo>
                    <a:pt x="0" y="0"/>
                  </a:lnTo>
                  <a:lnTo>
                    <a:pt x="0" y="1475739"/>
                  </a:lnTo>
                  <a:lnTo>
                    <a:pt x="964691" y="1475739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6028" y="3744045"/>
              <a:ext cx="825349" cy="1261915"/>
            </a:xfrm>
            <a:custGeom>
              <a:avLst/>
              <a:gdLst/>
              <a:ahLst/>
              <a:cxnLst/>
              <a:rect l="l" t="t" r="r" b="b"/>
              <a:pathLst>
                <a:path w="965200" h="1475739">
                  <a:moveTo>
                    <a:pt x="964691" y="0"/>
                  </a:moveTo>
                  <a:lnTo>
                    <a:pt x="0" y="0"/>
                  </a:lnTo>
                  <a:lnTo>
                    <a:pt x="0" y="1475739"/>
                  </a:lnTo>
                  <a:lnTo>
                    <a:pt x="964691" y="1475739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00354" y="3854815"/>
              <a:ext cx="825349" cy="1151145"/>
            </a:xfrm>
            <a:custGeom>
              <a:avLst/>
              <a:gdLst/>
              <a:ahLst/>
              <a:cxnLst/>
              <a:rect l="l" t="t" r="r" b="b"/>
              <a:pathLst>
                <a:path w="965200" h="1346200">
                  <a:moveTo>
                    <a:pt x="964692" y="0"/>
                  </a:moveTo>
                  <a:lnTo>
                    <a:pt x="0" y="0"/>
                  </a:lnTo>
                  <a:lnTo>
                    <a:pt x="0" y="1346200"/>
                  </a:lnTo>
                  <a:lnTo>
                    <a:pt x="964692" y="1346200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0446" y="3669764"/>
              <a:ext cx="825349" cy="1336305"/>
            </a:xfrm>
            <a:custGeom>
              <a:avLst/>
              <a:gdLst/>
              <a:ahLst/>
              <a:cxnLst/>
              <a:rect l="l" t="t" r="r" b="b"/>
              <a:pathLst>
                <a:path w="965200" h="1562735">
                  <a:moveTo>
                    <a:pt x="0" y="0"/>
                  </a:moveTo>
                  <a:lnTo>
                    <a:pt x="964692" y="0"/>
                  </a:lnTo>
                  <a:lnTo>
                    <a:pt x="964692" y="1562607"/>
                  </a:lnTo>
                  <a:lnTo>
                    <a:pt x="0" y="15626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46074" y="1961291"/>
              <a:ext cx="825349" cy="3045103"/>
            </a:xfrm>
            <a:custGeom>
              <a:avLst/>
              <a:gdLst/>
              <a:ahLst/>
              <a:cxnLst/>
              <a:rect l="l" t="t" r="r" b="b"/>
              <a:pathLst>
                <a:path w="965200" h="3561079">
                  <a:moveTo>
                    <a:pt x="0" y="0"/>
                  </a:moveTo>
                  <a:lnTo>
                    <a:pt x="964691" y="0"/>
                  </a:lnTo>
                  <a:lnTo>
                    <a:pt x="964691" y="3560572"/>
                  </a:lnTo>
                  <a:lnTo>
                    <a:pt x="0" y="35605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30400" y="3744045"/>
              <a:ext cx="825349" cy="1261915"/>
            </a:xfrm>
            <a:custGeom>
              <a:avLst/>
              <a:gdLst/>
              <a:ahLst/>
              <a:cxnLst/>
              <a:rect l="l" t="t" r="r" b="b"/>
              <a:pathLst>
                <a:path w="965200" h="1475739">
                  <a:moveTo>
                    <a:pt x="0" y="0"/>
                  </a:moveTo>
                  <a:lnTo>
                    <a:pt x="964691" y="0"/>
                  </a:lnTo>
                  <a:lnTo>
                    <a:pt x="964691" y="1475739"/>
                  </a:lnTo>
                  <a:lnTo>
                    <a:pt x="0" y="14757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16028" y="3744045"/>
              <a:ext cx="825349" cy="1261915"/>
            </a:xfrm>
            <a:custGeom>
              <a:avLst/>
              <a:gdLst/>
              <a:ahLst/>
              <a:cxnLst/>
              <a:rect l="l" t="t" r="r" b="b"/>
              <a:pathLst>
                <a:path w="965200" h="1475739">
                  <a:moveTo>
                    <a:pt x="0" y="0"/>
                  </a:moveTo>
                  <a:lnTo>
                    <a:pt x="964691" y="0"/>
                  </a:lnTo>
                  <a:lnTo>
                    <a:pt x="964691" y="1475739"/>
                  </a:lnTo>
                  <a:lnTo>
                    <a:pt x="0" y="147573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00354" y="3854815"/>
              <a:ext cx="825349" cy="1151145"/>
            </a:xfrm>
            <a:custGeom>
              <a:avLst/>
              <a:gdLst/>
              <a:ahLst/>
              <a:cxnLst/>
              <a:rect l="l" t="t" r="r" b="b"/>
              <a:pathLst>
                <a:path w="965200" h="1346200">
                  <a:moveTo>
                    <a:pt x="0" y="0"/>
                  </a:moveTo>
                  <a:lnTo>
                    <a:pt x="964692" y="0"/>
                  </a:lnTo>
                  <a:lnTo>
                    <a:pt x="964692" y="1346200"/>
                  </a:lnTo>
                  <a:lnTo>
                    <a:pt x="0" y="1346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0751" y="500596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1234983" y="4241209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272524" y="5635413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 dirty="0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2720069" y="3387190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382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205154" y="4278241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5690347" y="4278241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7175433" y="4334061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435" y="4547349"/>
              <a:ext cx="238917" cy="539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1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1454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290435" y="4175941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13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290435" y="3804751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13" dirty="0">
                  <a:latin typeface="Arial"/>
                  <a:cs typeface="Arial"/>
                </a:rPr>
                <a:t>3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290435" y="3433344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13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1193498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2678693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4163994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5649080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7134275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290436" y="1098909"/>
              <a:ext cx="5982152" cy="21777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75482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toimipaikat Puumalassa 2013 - 2017,</a:t>
              </a:r>
              <a:r>
                <a:rPr sz="1368" b="1" spc="14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kpl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838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390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1454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380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1454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370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1454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360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1454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350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D68A7240-8A2B-43C1-AE05-EE53931ACFEC}"/>
              </a:ext>
            </a:extLst>
          </p:cNvPr>
          <p:cNvGrpSpPr/>
          <p:nvPr/>
        </p:nvGrpSpPr>
        <p:grpSpPr>
          <a:xfrm>
            <a:off x="683568" y="548680"/>
            <a:ext cx="7503723" cy="4891476"/>
            <a:chOff x="179512" y="764704"/>
            <a:chExt cx="7503723" cy="4891476"/>
          </a:xfrm>
        </p:grpSpPr>
        <p:sp>
          <p:nvSpPr>
            <p:cNvPr id="9" name="object 9"/>
            <p:cNvSpPr txBox="1"/>
            <p:nvPr/>
          </p:nvSpPr>
          <p:spPr>
            <a:xfrm>
              <a:off x="200516" y="5511397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932DA100-951E-42C7-A034-E1BA8D639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764704"/>
              <a:ext cx="7503723" cy="45596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FEA67CF8-625A-4B38-B824-5ED32D3E8574}"/>
              </a:ext>
            </a:extLst>
          </p:cNvPr>
          <p:cNvGrpSpPr/>
          <p:nvPr/>
        </p:nvGrpSpPr>
        <p:grpSpPr>
          <a:xfrm>
            <a:off x="539552" y="692696"/>
            <a:ext cx="7794185" cy="4652403"/>
            <a:chOff x="200515" y="1003777"/>
            <a:chExt cx="7794185" cy="4652403"/>
          </a:xfrm>
        </p:grpSpPr>
        <p:sp>
          <p:nvSpPr>
            <p:cNvPr id="2" name="object 2"/>
            <p:cNvSpPr/>
            <p:nvPr/>
          </p:nvSpPr>
          <p:spPr>
            <a:xfrm>
              <a:off x="7923352" y="3978617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428143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32933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9026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3817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608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397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8188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4282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9073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3863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865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344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823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4328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501" y="3978617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3352" y="355899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28143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2933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39026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3817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48608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53397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8188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64282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69073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73863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7865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8344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8823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4328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501" y="355899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3352" y="314067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28143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32933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39026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3817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48608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53397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58188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64282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69073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73863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865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8344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8823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4328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501" y="314067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3352" y="272104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28143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32933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39026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43817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48608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3397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58188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64282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69073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73863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7865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8344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8823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4328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9501" y="272104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58188" y="2302724"/>
              <a:ext cx="3536512" cy="0"/>
            </a:xfrm>
            <a:custGeom>
              <a:avLst/>
              <a:gdLst/>
              <a:ahLst/>
              <a:cxnLst/>
              <a:rect l="l" t="t" r="r" b="b"/>
              <a:pathLst>
                <a:path w="4135754">
                  <a:moveTo>
                    <a:pt x="0" y="0"/>
                  </a:moveTo>
                  <a:lnTo>
                    <a:pt x="41352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73863" y="2302724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8654" y="2302724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4328" y="2302724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9501" y="2302724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9501" y="188309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501" y="1464778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9501" y="1464777"/>
              <a:ext cx="7424885" cy="2932162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9862" y="1933923"/>
              <a:ext cx="177559" cy="2463016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207263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207263" y="288036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35072" y="2474744"/>
              <a:ext cx="177559" cy="1922195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207264" y="0"/>
                  </a:moveTo>
                  <a:lnTo>
                    <a:pt x="0" y="0"/>
                  </a:lnTo>
                  <a:lnTo>
                    <a:pt x="0" y="2247900"/>
                  </a:lnTo>
                  <a:lnTo>
                    <a:pt x="207264" y="22479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30281" y="2453894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207263" y="0"/>
                  </a:moveTo>
                  <a:lnTo>
                    <a:pt x="0" y="0"/>
                  </a:lnTo>
                  <a:lnTo>
                    <a:pt x="0" y="2272284"/>
                  </a:lnTo>
                  <a:lnTo>
                    <a:pt x="207263" y="22722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25491" y="2263629"/>
              <a:ext cx="175930" cy="2133419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205739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205739" y="249478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20701" y="2244081"/>
              <a:ext cx="175930" cy="2152967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205739" y="0"/>
                  </a:moveTo>
                  <a:lnTo>
                    <a:pt x="0" y="0"/>
                  </a:lnTo>
                  <a:lnTo>
                    <a:pt x="0" y="2517648"/>
                  </a:lnTo>
                  <a:lnTo>
                    <a:pt x="205739" y="251764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14607" y="2388735"/>
              <a:ext cx="177559" cy="2008531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207263" y="0"/>
                  </a:moveTo>
                  <a:lnTo>
                    <a:pt x="0" y="0"/>
                  </a:lnTo>
                  <a:lnTo>
                    <a:pt x="0" y="2348484"/>
                  </a:lnTo>
                  <a:lnTo>
                    <a:pt x="207263" y="23484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09816" y="2379612"/>
              <a:ext cx="177559" cy="2017762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207264" y="0"/>
                  </a:moveTo>
                  <a:lnTo>
                    <a:pt x="0" y="0"/>
                  </a:lnTo>
                  <a:lnTo>
                    <a:pt x="0" y="2359152"/>
                  </a:lnTo>
                  <a:lnTo>
                    <a:pt x="207264" y="23591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05026" y="2172406"/>
              <a:ext cx="177559" cy="2224642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207263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207263" y="260146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00236" y="2307937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207263" y="0"/>
                  </a:moveTo>
                  <a:lnTo>
                    <a:pt x="0" y="0"/>
                  </a:lnTo>
                  <a:lnTo>
                    <a:pt x="0" y="2442972"/>
                  </a:lnTo>
                  <a:lnTo>
                    <a:pt x="207263" y="244297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95445" y="2486473"/>
              <a:ext cx="175930" cy="1910792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205739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05739" y="223418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90654" y="2348336"/>
              <a:ext cx="175930" cy="2048712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205740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5740" y="23957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84561" y="2386128"/>
              <a:ext cx="177559" cy="2011246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207264" y="0"/>
                  </a:moveTo>
                  <a:lnTo>
                    <a:pt x="0" y="0"/>
                  </a:lnTo>
                  <a:lnTo>
                    <a:pt x="0" y="2351532"/>
                  </a:lnTo>
                  <a:lnTo>
                    <a:pt x="207264" y="23515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79771" y="2469531"/>
              <a:ext cx="177559" cy="1927625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207264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207264" y="225399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74979" y="2311846"/>
              <a:ext cx="177559" cy="2085093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207263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207263" y="24384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70189" y="2498202"/>
              <a:ext cx="175930" cy="1898846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205739" y="0"/>
                  </a:moveTo>
                  <a:lnTo>
                    <a:pt x="0" y="0"/>
                  </a:lnTo>
                  <a:lnTo>
                    <a:pt x="0" y="2220468"/>
                  </a:lnTo>
                  <a:lnTo>
                    <a:pt x="205739" y="222046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9862" y="1933923"/>
              <a:ext cx="177559" cy="2463016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0" y="0"/>
                  </a:moveTo>
                  <a:lnTo>
                    <a:pt x="207263" y="0"/>
                  </a:lnTo>
                  <a:lnTo>
                    <a:pt x="207263" y="2880360"/>
                  </a:lnTo>
                  <a:lnTo>
                    <a:pt x="0" y="2880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35072" y="2474744"/>
              <a:ext cx="177559" cy="1922195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0" y="0"/>
                  </a:moveTo>
                  <a:lnTo>
                    <a:pt x="207264" y="0"/>
                  </a:lnTo>
                  <a:lnTo>
                    <a:pt x="207264" y="2247900"/>
                  </a:lnTo>
                  <a:lnTo>
                    <a:pt x="0" y="224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30281" y="2453894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0" y="0"/>
                  </a:moveTo>
                  <a:lnTo>
                    <a:pt x="207263" y="0"/>
                  </a:lnTo>
                  <a:lnTo>
                    <a:pt x="207263" y="2272284"/>
                  </a:lnTo>
                  <a:lnTo>
                    <a:pt x="0" y="22722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25491" y="2263629"/>
              <a:ext cx="175930" cy="2133419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0" y="0"/>
                  </a:moveTo>
                  <a:lnTo>
                    <a:pt x="205739" y="0"/>
                  </a:lnTo>
                  <a:lnTo>
                    <a:pt x="205739" y="2494788"/>
                  </a:lnTo>
                  <a:lnTo>
                    <a:pt x="0" y="24947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20701" y="2244081"/>
              <a:ext cx="175930" cy="2152967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0" y="0"/>
                  </a:moveTo>
                  <a:lnTo>
                    <a:pt x="205739" y="0"/>
                  </a:lnTo>
                  <a:lnTo>
                    <a:pt x="205739" y="2517648"/>
                  </a:lnTo>
                  <a:lnTo>
                    <a:pt x="0" y="25176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14607" y="2388735"/>
              <a:ext cx="177559" cy="2008531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0" y="0"/>
                  </a:moveTo>
                  <a:lnTo>
                    <a:pt x="207263" y="0"/>
                  </a:lnTo>
                  <a:lnTo>
                    <a:pt x="207263" y="2348484"/>
                  </a:lnTo>
                  <a:lnTo>
                    <a:pt x="0" y="23484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09816" y="2379612"/>
              <a:ext cx="177559" cy="2017762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0" y="0"/>
                  </a:moveTo>
                  <a:lnTo>
                    <a:pt x="207264" y="0"/>
                  </a:lnTo>
                  <a:lnTo>
                    <a:pt x="207264" y="2359152"/>
                  </a:lnTo>
                  <a:lnTo>
                    <a:pt x="0" y="2359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105026" y="2172406"/>
              <a:ext cx="177559" cy="2224642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0" y="0"/>
                  </a:moveTo>
                  <a:lnTo>
                    <a:pt x="207263" y="0"/>
                  </a:lnTo>
                  <a:lnTo>
                    <a:pt x="207263" y="2601468"/>
                  </a:lnTo>
                  <a:lnTo>
                    <a:pt x="0" y="2601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00236" y="2307937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0" y="0"/>
                  </a:moveTo>
                  <a:lnTo>
                    <a:pt x="207263" y="0"/>
                  </a:lnTo>
                  <a:lnTo>
                    <a:pt x="207263" y="2442972"/>
                  </a:lnTo>
                  <a:lnTo>
                    <a:pt x="0" y="24429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95445" y="2486473"/>
              <a:ext cx="175930" cy="1910792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0" y="0"/>
                  </a:moveTo>
                  <a:lnTo>
                    <a:pt x="205739" y="0"/>
                  </a:lnTo>
                  <a:lnTo>
                    <a:pt x="205739" y="2234184"/>
                  </a:lnTo>
                  <a:lnTo>
                    <a:pt x="0" y="22341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90654" y="2348336"/>
              <a:ext cx="175930" cy="2048712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0" y="0"/>
                  </a:moveTo>
                  <a:lnTo>
                    <a:pt x="205740" y="0"/>
                  </a:lnTo>
                  <a:lnTo>
                    <a:pt x="205740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84561" y="2386128"/>
              <a:ext cx="177559" cy="2011246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0" y="0"/>
                  </a:moveTo>
                  <a:lnTo>
                    <a:pt x="207264" y="0"/>
                  </a:lnTo>
                  <a:lnTo>
                    <a:pt x="207264" y="2351532"/>
                  </a:lnTo>
                  <a:lnTo>
                    <a:pt x="0" y="23515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79771" y="2469531"/>
              <a:ext cx="177559" cy="1927625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0" y="0"/>
                  </a:moveTo>
                  <a:lnTo>
                    <a:pt x="207264" y="0"/>
                  </a:lnTo>
                  <a:lnTo>
                    <a:pt x="207264" y="2253996"/>
                  </a:lnTo>
                  <a:lnTo>
                    <a:pt x="0" y="22539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74979" y="2311846"/>
              <a:ext cx="177559" cy="2085093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0" y="0"/>
                  </a:moveTo>
                  <a:lnTo>
                    <a:pt x="207263" y="0"/>
                  </a:lnTo>
                  <a:lnTo>
                    <a:pt x="207263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70189" y="2498202"/>
              <a:ext cx="175930" cy="1898846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0" y="0"/>
                  </a:moveTo>
                  <a:lnTo>
                    <a:pt x="205739" y="0"/>
                  </a:lnTo>
                  <a:lnTo>
                    <a:pt x="205739" y="2220468"/>
                  </a:lnTo>
                  <a:lnTo>
                    <a:pt x="0" y="2220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17095" y="1887009"/>
              <a:ext cx="177559" cy="2510256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207264" y="0"/>
                  </a:moveTo>
                  <a:lnTo>
                    <a:pt x="0" y="0"/>
                  </a:lnTo>
                  <a:lnTo>
                    <a:pt x="0" y="2935224"/>
                  </a:lnTo>
                  <a:lnTo>
                    <a:pt x="207264" y="2935224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12304" y="2434346"/>
              <a:ext cx="175930" cy="1962919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205739" y="0"/>
                  </a:moveTo>
                  <a:lnTo>
                    <a:pt x="0" y="0"/>
                  </a:lnTo>
                  <a:lnTo>
                    <a:pt x="0" y="2295144"/>
                  </a:lnTo>
                  <a:lnTo>
                    <a:pt x="205739" y="229514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07515" y="2452591"/>
              <a:ext cx="175930" cy="1944457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205739" y="0"/>
                  </a:moveTo>
                  <a:lnTo>
                    <a:pt x="0" y="0"/>
                  </a:lnTo>
                  <a:lnTo>
                    <a:pt x="0" y="2273808"/>
                  </a:lnTo>
                  <a:lnTo>
                    <a:pt x="205739" y="2273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01420" y="2275357"/>
              <a:ext cx="177559" cy="2122016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207264" y="0"/>
                  </a:moveTo>
                  <a:lnTo>
                    <a:pt x="0" y="0"/>
                  </a:lnTo>
                  <a:lnTo>
                    <a:pt x="0" y="2481072"/>
                  </a:lnTo>
                  <a:lnTo>
                    <a:pt x="207264" y="24810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96630" y="2214108"/>
              <a:ext cx="177559" cy="2182831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207263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207263" y="25527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1839" y="2332697"/>
              <a:ext cx="177559" cy="2064459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207263" y="0"/>
                  </a:moveTo>
                  <a:lnTo>
                    <a:pt x="0" y="0"/>
                  </a:lnTo>
                  <a:lnTo>
                    <a:pt x="0" y="2414016"/>
                  </a:lnTo>
                  <a:lnTo>
                    <a:pt x="207263" y="24140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87050" y="2361368"/>
              <a:ext cx="177559" cy="2035680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207263" y="0"/>
                  </a:moveTo>
                  <a:lnTo>
                    <a:pt x="0" y="0"/>
                  </a:lnTo>
                  <a:lnTo>
                    <a:pt x="0" y="2380488"/>
                  </a:lnTo>
                  <a:lnTo>
                    <a:pt x="207263" y="238048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82259" y="2137220"/>
              <a:ext cx="175930" cy="2259936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205739" y="0"/>
                  </a:moveTo>
                  <a:lnTo>
                    <a:pt x="0" y="0"/>
                  </a:lnTo>
                  <a:lnTo>
                    <a:pt x="0" y="2642616"/>
                  </a:lnTo>
                  <a:lnTo>
                    <a:pt x="205739" y="26426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77468" y="2310544"/>
              <a:ext cx="175930" cy="2086722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205739" y="0"/>
                  </a:moveTo>
                  <a:lnTo>
                    <a:pt x="0" y="0"/>
                  </a:lnTo>
                  <a:lnTo>
                    <a:pt x="0" y="2439924"/>
                  </a:lnTo>
                  <a:lnTo>
                    <a:pt x="205739" y="243992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71374" y="2483867"/>
              <a:ext cx="177559" cy="1913507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207264" y="0"/>
                  </a:moveTo>
                  <a:lnTo>
                    <a:pt x="0" y="0"/>
                  </a:lnTo>
                  <a:lnTo>
                    <a:pt x="0" y="2237232"/>
                  </a:lnTo>
                  <a:lnTo>
                    <a:pt x="207264" y="22372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66585" y="2300118"/>
              <a:ext cx="177559" cy="2097038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207264" y="0"/>
                  </a:moveTo>
                  <a:lnTo>
                    <a:pt x="0" y="0"/>
                  </a:lnTo>
                  <a:lnTo>
                    <a:pt x="0" y="2452116"/>
                  </a:lnTo>
                  <a:lnTo>
                    <a:pt x="207264" y="245211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61793" y="2293602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207263" y="0"/>
                  </a:moveTo>
                  <a:lnTo>
                    <a:pt x="0" y="0"/>
                  </a:lnTo>
                  <a:lnTo>
                    <a:pt x="0" y="2459736"/>
                  </a:lnTo>
                  <a:lnTo>
                    <a:pt x="207263" y="245973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57003" y="2476047"/>
              <a:ext cx="175930" cy="1921109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205739" y="0"/>
                  </a:moveTo>
                  <a:lnTo>
                    <a:pt x="0" y="0"/>
                  </a:lnTo>
                  <a:lnTo>
                    <a:pt x="0" y="2246376"/>
                  </a:lnTo>
                  <a:lnTo>
                    <a:pt x="205739" y="224637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52212" y="2292299"/>
              <a:ext cx="175930" cy="210464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205740" y="0"/>
                  </a:moveTo>
                  <a:lnTo>
                    <a:pt x="0" y="0"/>
                  </a:lnTo>
                  <a:lnTo>
                    <a:pt x="0" y="2461260"/>
                  </a:lnTo>
                  <a:lnTo>
                    <a:pt x="205740" y="246126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746119" y="2513840"/>
              <a:ext cx="177559" cy="1883099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207264" y="0"/>
                  </a:moveTo>
                  <a:lnTo>
                    <a:pt x="0" y="0"/>
                  </a:lnTo>
                  <a:lnTo>
                    <a:pt x="0" y="2202180"/>
                  </a:lnTo>
                  <a:lnTo>
                    <a:pt x="207264" y="220218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17095" y="1887009"/>
              <a:ext cx="177559" cy="2510256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0" y="0"/>
                  </a:moveTo>
                  <a:lnTo>
                    <a:pt x="207264" y="0"/>
                  </a:lnTo>
                  <a:lnTo>
                    <a:pt x="207264" y="2935224"/>
                  </a:lnTo>
                  <a:lnTo>
                    <a:pt x="0" y="29352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12304" y="2434346"/>
              <a:ext cx="175930" cy="1962919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0" y="0"/>
                  </a:moveTo>
                  <a:lnTo>
                    <a:pt x="205739" y="0"/>
                  </a:lnTo>
                  <a:lnTo>
                    <a:pt x="205739" y="2295144"/>
                  </a:lnTo>
                  <a:lnTo>
                    <a:pt x="0" y="22951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7515" y="2452591"/>
              <a:ext cx="175930" cy="1944457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0" y="0"/>
                  </a:moveTo>
                  <a:lnTo>
                    <a:pt x="205739" y="0"/>
                  </a:lnTo>
                  <a:lnTo>
                    <a:pt x="205739" y="2273808"/>
                  </a:lnTo>
                  <a:lnTo>
                    <a:pt x="0" y="2273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01420" y="2275357"/>
              <a:ext cx="177559" cy="2122016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0" y="0"/>
                  </a:moveTo>
                  <a:lnTo>
                    <a:pt x="207264" y="0"/>
                  </a:lnTo>
                  <a:lnTo>
                    <a:pt x="207264" y="2481072"/>
                  </a:lnTo>
                  <a:lnTo>
                    <a:pt x="0" y="24810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96630" y="2214108"/>
              <a:ext cx="177559" cy="2182831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0" y="0"/>
                  </a:moveTo>
                  <a:lnTo>
                    <a:pt x="207263" y="0"/>
                  </a:lnTo>
                  <a:lnTo>
                    <a:pt x="207263" y="2552700"/>
                  </a:lnTo>
                  <a:lnTo>
                    <a:pt x="0" y="25527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91839" y="2332697"/>
              <a:ext cx="177559" cy="2064459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0" y="0"/>
                  </a:moveTo>
                  <a:lnTo>
                    <a:pt x="207263" y="0"/>
                  </a:lnTo>
                  <a:lnTo>
                    <a:pt x="207263" y="2414016"/>
                  </a:lnTo>
                  <a:lnTo>
                    <a:pt x="0" y="24140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87050" y="2361368"/>
              <a:ext cx="177559" cy="2035680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0" y="0"/>
                  </a:moveTo>
                  <a:lnTo>
                    <a:pt x="207263" y="0"/>
                  </a:lnTo>
                  <a:lnTo>
                    <a:pt x="207263" y="2380488"/>
                  </a:lnTo>
                  <a:lnTo>
                    <a:pt x="0" y="23804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82259" y="2137220"/>
              <a:ext cx="175930" cy="2259936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0" y="0"/>
                  </a:moveTo>
                  <a:lnTo>
                    <a:pt x="205739" y="0"/>
                  </a:lnTo>
                  <a:lnTo>
                    <a:pt x="205739" y="2642616"/>
                  </a:lnTo>
                  <a:lnTo>
                    <a:pt x="0" y="26426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77468" y="2310544"/>
              <a:ext cx="175930" cy="2086722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0" y="0"/>
                  </a:moveTo>
                  <a:lnTo>
                    <a:pt x="205739" y="0"/>
                  </a:lnTo>
                  <a:lnTo>
                    <a:pt x="205739" y="2439924"/>
                  </a:lnTo>
                  <a:lnTo>
                    <a:pt x="0" y="24399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71374" y="2483867"/>
              <a:ext cx="177559" cy="1913507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0" y="0"/>
                  </a:moveTo>
                  <a:lnTo>
                    <a:pt x="207264" y="0"/>
                  </a:lnTo>
                  <a:lnTo>
                    <a:pt x="207264" y="2237232"/>
                  </a:lnTo>
                  <a:lnTo>
                    <a:pt x="0" y="2237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66585" y="2300118"/>
              <a:ext cx="177559" cy="2097038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0" y="0"/>
                  </a:moveTo>
                  <a:lnTo>
                    <a:pt x="207264" y="0"/>
                  </a:lnTo>
                  <a:lnTo>
                    <a:pt x="207264" y="2452116"/>
                  </a:lnTo>
                  <a:lnTo>
                    <a:pt x="0" y="24521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61793" y="2293602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0" y="0"/>
                  </a:moveTo>
                  <a:lnTo>
                    <a:pt x="207263" y="0"/>
                  </a:lnTo>
                  <a:lnTo>
                    <a:pt x="207263" y="2459736"/>
                  </a:lnTo>
                  <a:lnTo>
                    <a:pt x="0" y="24597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57003" y="2476047"/>
              <a:ext cx="175930" cy="1921109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0" y="0"/>
                  </a:moveTo>
                  <a:lnTo>
                    <a:pt x="205739" y="0"/>
                  </a:lnTo>
                  <a:lnTo>
                    <a:pt x="205739" y="2246376"/>
                  </a:lnTo>
                  <a:lnTo>
                    <a:pt x="0" y="22463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52212" y="2292299"/>
              <a:ext cx="175930" cy="210464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0" y="0"/>
                  </a:moveTo>
                  <a:lnTo>
                    <a:pt x="205740" y="0"/>
                  </a:lnTo>
                  <a:lnTo>
                    <a:pt x="205740" y="2461260"/>
                  </a:lnTo>
                  <a:lnTo>
                    <a:pt x="0" y="24612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46119" y="2513840"/>
              <a:ext cx="177559" cy="1883099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0" y="0"/>
                  </a:moveTo>
                  <a:lnTo>
                    <a:pt x="207264" y="0"/>
                  </a:lnTo>
                  <a:lnTo>
                    <a:pt x="207264" y="2202180"/>
                  </a:lnTo>
                  <a:lnTo>
                    <a:pt x="0" y="22021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9501" y="439693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647602" y="2932487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397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1142530" y="3206482"/>
              <a:ext cx="337400" cy="4419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  <a:p>
              <a:pPr marL="3040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1637739" y="3215604"/>
              <a:ext cx="337400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132732" y="3120689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833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467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325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2627615" y="3095929"/>
              <a:ext cx="337400" cy="4376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691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122825" y="3155657"/>
              <a:ext cx="337400" cy="44959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970</a:t>
              </a:r>
              <a:endParaRPr sz="1026">
                <a:latin typeface="Arial"/>
                <a:cs typeface="Arial"/>
              </a:endParaRPr>
            </a:p>
            <a:p>
              <a:pPr marL="3855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637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3617817" y="3169667"/>
              <a:ext cx="337400" cy="43113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080</a:t>
              </a:r>
              <a:endParaRPr sz="1026">
                <a:latin typeface="Arial"/>
                <a:cs typeface="Arial"/>
              </a:endParaRPr>
            </a:p>
            <a:p>
              <a:pPr marL="19548">
                <a:spcBef>
                  <a:spcPts val="162"/>
                </a:spcBef>
              </a:pPr>
              <a:r>
                <a:rPr sz="1026" b="1" spc="4" dirty="0">
                  <a:latin typeface="Arial"/>
                  <a:cs typeface="Arial"/>
                </a:rPr>
                <a:t>2</a:t>
              </a:r>
              <a:r>
                <a:rPr sz="1026" b="1" dirty="0">
                  <a:latin typeface="Arial"/>
                  <a:cs typeface="Arial"/>
                </a:rPr>
                <a:t>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297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113027" y="3057919"/>
              <a:ext cx="337400" cy="43928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26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560</a:t>
              </a:r>
              <a:endParaRPr sz="1026">
                <a:latin typeface="Arial"/>
                <a:cs typeface="Arial"/>
              </a:endParaRPr>
            </a:p>
            <a:p>
              <a:pPr marL="276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608019" y="3142843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939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102903" y="3230459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  <a:p>
              <a:pPr marL="11946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834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598112" y="3139150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458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6093104" y="3138824"/>
              <a:ext cx="337400" cy="46534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003</a:t>
              </a:r>
              <a:endParaRPr sz="1026">
                <a:latin typeface="Arial"/>
                <a:cs typeface="Arial"/>
              </a:endParaRPr>
            </a:p>
            <a:p>
              <a:pPr marL="6135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6588314" y="3223857"/>
              <a:ext cx="337400" cy="4257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4118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926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7083198" y="3135024"/>
              <a:ext cx="337400" cy="4322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881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7577954" y="3238190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485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5871" y="4337970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66717" y="391910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18240" y="3500024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18240" y="308115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18240" y="2662077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18240" y="224321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18240" y="182413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18240" y="1405266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298537" y="4499565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39992" y="4525411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7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0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1" y="405130"/>
                  </a:lnTo>
                  <a:lnTo>
                    <a:pt x="63118" y="407670"/>
                  </a:lnTo>
                  <a:lnTo>
                    <a:pt x="63372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4" y="370840"/>
                  </a:lnTo>
                  <a:lnTo>
                    <a:pt x="101853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2" y="337820"/>
                  </a:lnTo>
                  <a:lnTo>
                    <a:pt x="69341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7" y="359410"/>
                  </a:lnTo>
                  <a:lnTo>
                    <a:pt x="114300" y="368300"/>
                  </a:lnTo>
                  <a:lnTo>
                    <a:pt x="108584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6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6" y="267970"/>
                  </a:moveTo>
                  <a:lnTo>
                    <a:pt x="107187" y="276860"/>
                  </a:lnTo>
                  <a:lnTo>
                    <a:pt x="163068" y="332740"/>
                  </a:lnTo>
                  <a:lnTo>
                    <a:pt x="172593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6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7" y="275590"/>
                  </a:lnTo>
                  <a:lnTo>
                    <a:pt x="223964" y="274320"/>
                  </a:lnTo>
                  <a:lnTo>
                    <a:pt x="197738" y="274320"/>
                  </a:lnTo>
                  <a:lnTo>
                    <a:pt x="191134" y="273050"/>
                  </a:lnTo>
                  <a:lnTo>
                    <a:pt x="165607" y="24257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3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5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3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2" y="262890"/>
                  </a:lnTo>
                  <a:lnTo>
                    <a:pt x="210184" y="271780"/>
                  </a:lnTo>
                  <a:lnTo>
                    <a:pt x="204469" y="274320"/>
                  </a:lnTo>
                  <a:lnTo>
                    <a:pt x="223964" y="274320"/>
                  </a:lnTo>
                  <a:lnTo>
                    <a:pt x="227583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1" y="233680"/>
                  </a:lnTo>
                  <a:lnTo>
                    <a:pt x="226059" y="226060"/>
                  </a:lnTo>
                  <a:lnTo>
                    <a:pt x="218820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6" y="236220"/>
                  </a:lnTo>
                  <a:lnTo>
                    <a:pt x="268605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4" y="165100"/>
                  </a:lnTo>
                  <a:lnTo>
                    <a:pt x="251206" y="158750"/>
                  </a:lnTo>
                  <a:lnTo>
                    <a:pt x="251396" y="156210"/>
                  </a:lnTo>
                  <a:lnTo>
                    <a:pt x="243458" y="156210"/>
                  </a:lnTo>
                  <a:lnTo>
                    <a:pt x="235457" y="148590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20"/>
                  </a:lnTo>
                  <a:lnTo>
                    <a:pt x="277621" y="135890"/>
                  </a:lnTo>
                  <a:lnTo>
                    <a:pt x="280924" y="138430"/>
                  </a:lnTo>
                  <a:lnTo>
                    <a:pt x="318769" y="176530"/>
                  </a:lnTo>
                  <a:lnTo>
                    <a:pt x="328168" y="167640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5875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1" y="120650"/>
                  </a:lnTo>
                  <a:lnTo>
                    <a:pt x="263016" y="121920"/>
                  </a:lnTo>
                  <a:lnTo>
                    <a:pt x="259080" y="123190"/>
                  </a:lnTo>
                  <a:lnTo>
                    <a:pt x="242788" y="148590"/>
                  </a:lnTo>
                  <a:lnTo>
                    <a:pt x="243458" y="156210"/>
                  </a:lnTo>
                  <a:lnTo>
                    <a:pt x="251396" y="156210"/>
                  </a:lnTo>
                  <a:lnTo>
                    <a:pt x="251968" y="148590"/>
                  </a:lnTo>
                  <a:lnTo>
                    <a:pt x="254126" y="143510"/>
                  </a:lnTo>
                  <a:lnTo>
                    <a:pt x="260731" y="137160"/>
                  </a:lnTo>
                  <a:lnTo>
                    <a:pt x="263525" y="135890"/>
                  </a:lnTo>
                  <a:lnTo>
                    <a:pt x="266445" y="134620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2" y="128270"/>
                  </a:lnTo>
                  <a:lnTo>
                    <a:pt x="286257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4" y="120650"/>
                  </a:lnTo>
                  <a:lnTo>
                    <a:pt x="274193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6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8" y="102870"/>
                  </a:lnTo>
                  <a:lnTo>
                    <a:pt x="309244" y="90170"/>
                  </a:lnTo>
                  <a:lnTo>
                    <a:pt x="311403" y="85090"/>
                  </a:lnTo>
                  <a:lnTo>
                    <a:pt x="320547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6" y="6223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90"/>
                  </a:lnTo>
                  <a:lnTo>
                    <a:pt x="364870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4" y="119380"/>
                  </a:lnTo>
                  <a:lnTo>
                    <a:pt x="354456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4" y="102870"/>
                  </a:lnTo>
                  <a:lnTo>
                    <a:pt x="377570" y="96520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0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1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2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1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8" y="15240"/>
                  </a:lnTo>
                  <a:lnTo>
                    <a:pt x="386080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7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1" y="15240"/>
                  </a:lnTo>
                  <a:lnTo>
                    <a:pt x="397256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093865" y="4499673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973513" y="4499782"/>
              <a:ext cx="1819351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71599" y="4499673"/>
              <a:ext cx="1408415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401535" y="4524977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3539"/>
                  </a:moveTo>
                  <a:lnTo>
                    <a:pt x="38226" y="394969"/>
                  </a:lnTo>
                  <a:lnTo>
                    <a:pt x="43561" y="400049"/>
                  </a:lnTo>
                  <a:lnTo>
                    <a:pt x="49530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2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1" y="391159"/>
                  </a:lnTo>
                  <a:lnTo>
                    <a:pt x="55499" y="389889"/>
                  </a:lnTo>
                  <a:lnTo>
                    <a:pt x="51308" y="387349"/>
                  </a:lnTo>
                  <a:lnTo>
                    <a:pt x="46990" y="38353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6" y="344169"/>
                  </a:lnTo>
                  <a:lnTo>
                    <a:pt x="96012" y="349249"/>
                  </a:lnTo>
                  <a:lnTo>
                    <a:pt x="97536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1" y="370839"/>
                  </a:lnTo>
                  <a:lnTo>
                    <a:pt x="91440" y="374649"/>
                  </a:lnTo>
                  <a:lnTo>
                    <a:pt x="87630" y="379729"/>
                  </a:lnTo>
                  <a:lnTo>
                    <a:pt x="83185" y="383539"/>
                  </a:lnTo>
                  <a:lnTo>
                    <a:pt x="78486" y="387349"/>
                  </a:lnTo>
                  <a:lnTo>
                    <a:pt x="73406" y="388619"/>
                  </a:lnTo>
                  <a:lnTo>
                    <a:pt x="68453" y="391159"/>
                  </a:lnTo>
                  <a:lnTo>
                    <a:pt x="93662" y="391159"/>
                  </a:lnTo>
                  <a:lnTo>
                    <a:pt x="97155" y="387349"/>
                  </a:lnTo>
                  <a:lnTo>
                    <a:pt x="102743" y="382269"/>
                  </a:lnTo>
                  <a:lnTo>
                    <a:pt x="106680" y="375919"/>
                  </a:lnTo>
                  <a:lnTo>
                    <a:pt x="109093" y="369569"/>
                  </a:lnTo>
                  <a:lnTo>
                    <a:pt x="111379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1" y="295909"/>
                  </a:moveTo>
                  <a:lnTo>
                    <a:pt x="38735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8" y="321309"/>
                  </a:lnTo>
                  <a:lnTo>
                    <a:pt x="3175" y="327659"/>
                  </a:lnTo>
                  <a:lnTo>
                    <a:pt x="635" y="334009"/>
                  </a:lnTo>
                  <a:lnTo>
                    <a:pt x="0" y="339089"/>
                  </a:lnTo>
                  <a:lnTo>
                    <a:pt x="2286" y="350519"/>
                  </a:lnTo>
                  <a:lnTo>
                    <a:pt x="4825" y="355599"/>
                  </a:lnTo>
                  <a:lnTo>
                    <a:pt x="8763" y="359409"/>
                  </a:lnTo>
                  <a:lnTo>
                    <a:pt x="12319" y="363219"/>
                  </a:lnTo>
                  <a:lnTo>
                    <a:pt x="16383" y="364489"/>
                  </a:lnTo>
                  <a:lnTo>
                    <a:pt x="25781" y="367029"/>
                  </a:lnTo>
                  <a:lnTo>
                    <a:pt x="30861" y="367029"/>
                  </a:lnTo>
                  <a:lnTo>
                    <a:pt x="36449" y="364489"/>
                  </a:lnTo>
                  <a:lnTo>
                    <a:pt x="40767" y="363219"/>
                  </a:lnTo>
                  <a:lnTo>
                    <a:pt x="47371" y="360679"/>
                  </a:lnTo>
                  <a:lnTo>
                    <a:pt x="56134" y="355599"/>
                  </a:lnTo>
                  <a:lnTo>
                    <a:pt x="59690" y="353059"/>
                  </a:lnTo>
                  <a:lnTo>
                    <a:pt x="24003" y="353059"/>
                  </a:lnTo>
                  <a:lnTo>
                    <a:pt x="20700" y="351789"/>
                  </a:lnTo>
                  <a:lnTo>
                    <a:pt x="14732" y="345439"/>
                  </a:lnTo>
                  <a:lnTo>
                    <a:pt x="13335" y="341629"/>
                  </a:lnTo>
                  <a:lnTo>
                    <a:pt x="13970" y="336549"/>
                  </a:lnTo>
                  <a:lnTo>
                    <a:pt x="14478" y="331469"/>
                  </a:lnTo>
                  <a:lnTo>
                    <a:pt x="17907" y="325119"/>
                  </a:lnTo>
                  <a:lnTo>
                    <a:pt x="29972" y="313689"/>
                  </a:lnTo>
                  <a:lnTo>
                    <a:pt x="35687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1" y="295909"/>
                  </a:lnTo>
                  <a:close/>
                </a:path>
                <a:path w="436879" h="405129">
                  <a:moveTo>
                    <a:pt x="83185" y="327659"/>
                  </a:moveTo>
                  <a:lnTo>
                    <a:pt x="77216" y="327659"/>
                  </a:lnTo>
                  <a:lnTo>
                    <a:pt x="70612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1" y="349249"/>
                  </a:lnTo>
                  <a:lnTo>
                    <a:pt x="31496" y="351789"/>
                  </a:lnTo>
                  <a:lnTo>
                    <a:pt x="27686" y="353059"/>
                  </a:lnTo>
                  <a:lnTo>
                    <a:pt x="59690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60" y="345439"/>
                  </a:lnTo>
                  <a:lnTo>
                    <a:pt x="78105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80" y="340359"/>
                  </a:lnTo>
                  <a:lnTo>
                    <a:pt x="98425" y="331469"/>
                  </a:lnTo>
                  <a:lnTo>
                    <a:pt x="93725" y="328929"/>
                  </a:lnTo>
                  <a:lnTo>
                    <a:pt x="83185" y="327659"/>
                  </a:lnTo>
                  <a:close/>
                </a:path>
                <a:path w="436879" h="405129">
                  <a:moveTo>
                    <a:pt x="90805" y="279399"/>
                  </a:moveTo>
                  <a:lnTo>
                    <a:pt x="81407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8" y="334009"/>
                  </a:lnTo>
                  <a:lnTo>
                    <a:pt x="132080" y="335279"/>
                  </a:lnTo>
                  <a:lnTo>
                    <a:pt x="138684" y="336549"/>
                  </a:lnTo>
                  <a:lnTo>
                    <a:pt x="142367" y="336549"/>
                  </a:lnTo>
                  <a:lnTo>
                    <a:pt x="146431" y="335279"/>
                  </a:lnTo>
                  <a:lnTo>
                    <a:pt x="150622" y="332739"/>
                  </a:lnTo>
                  <a:lnTo>
                    <a:pt x="154305" y="330199"/>
                  </a:lnTo>
                  <a:lnTo>
                    <a:pt x="157607" y="327659"/>
                  </a:lnTo>
                  <a:lnTo>
                    <a:pt x="161396" y="322579"/>
                  </a:lnTo>
                  <a:lnTo>
                    <a:pt x="135509" y="322579"/>
                  </a:lnTo>
                  <a:lnTo>
                    <a:pt x="132461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5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8" y="299719"/>
                  </a:lnTo>
                  <a:lnTo>
                    <a:pt x="158242" y="303529"/>
                  </a:lnTo>
                  <a:lnTo>
                    <a:pt x="138684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6" y="309879"/>
                  </a:lnTo>
                  <a:lnTo>
                    <a:pt x="52197" y="311149"/>
                  </a:lnTo>
                  <a:lnTo>
                    <a:pt x="57658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5" y="199389"/>
                  </a:moveTo>
                  <a:lnTo>
                    <a:pt x="119380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5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3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9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4" y="161289"/>
                  </a:moveTo>
                  <a:lnTo>
                    <a:pt x="197612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4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4" y="128269"/>
                  </a:lnTo>
                  <a:lnTo>
                    <a:pt x="269367" y="129539"/>
                  </a:lnTo>
                  <a:lnTo>
                    <a:pt x="273558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4" y="140969"/>
                  </a:lnTo>
                  <a:lnTo>
                    <a:pt x="268732" y="147319"/>
                  </a:lnTo>
                  <a:lnTo>
                    <a:pt x="258699" y="160019"/>
                  </a:lnTo>
                  <a:lnTo>
                    <a:pt x="256413" y="163829"/>
                  </a:lnTo>
                  <a:lnTo>
                    <a:pt x="255016" y="166369"/>
                  </a:lnTo>
                  <a:lnTo>
                    <a:pt x="253111" y="168909"/>
                  </a:lnTo>
                  <a:lnTo>
                    <a:pt x="251968" y="172719"/>
                  </a:lnTo>
                  <a:lnTo>
                    <a:pt x="251333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7" y="189229"/>
                  </a:lnTo>
                  <a:lnTo>
                    <a:pt x="254762" y="193039"/>
                  </a:lnTo>
                  <a:lnTo>
                    <a:pt x="257429" y="195579"/>
                  </a:lnTo>
                  <a:lnTo>
                    <a:pt x="262128" y="200659"/>
                  </a:lnTo>
                  <a:lnTo>
                    <a:pt x="267589" y="201929"/>
                  </a:lnTo>
                  <a:lnTo>
                    <a:pt x="280162" y="201929"/>
                  </a:lnTo>
                  <a:lnTo>
                    <a:pt x="286385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4" y="182879"/>
                  </a:lnTo>
                  <a:lnTo>
                    <a:pt x="264541" y="181609"/>
                  </a:lnTo>
                  <a:lnTo>
                    <a:pt x="264160" y="179069"/>
                  </a:lnTo>
                  <a:lnTo>
                    <a:pt x="263651" y="176529"/>
                  </a:lnTo>
                  <a:lnTo>
                    <a:pt x="263906" y="175259"/>
                  </a:lnTo>
                  <a:lnTo>
                    <a:pt x="265684" y="170179"/>
                  </a:lnTo>
                  <a:lnTo>
                    <a:pt x="267843" y="166369"/>
                  </a:lnTo>
                  <a:lnTo>
                    <a:pt x="276987" y="154939"/>
                  </a:lnTo>
                  <a:lnTo>
                    <a:pt x="281050" y="148589"/>
                  </a:lnTo>
                  <a:lnTo>
                    <a:pt x="283083" y="143509"/>
                  </a:lnTo>
                  <a:lnTo>
                    <a:pt x="302260" y="143509"/>
                  </a:lnTo>
                  <a:lnTo>
                    <a:pt x="297180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60" y="143509"/>
                  </a:moveTo>
                  <a:lnTo>
                    <a:pt x="283083" y="143509"/>
                  </a:lnTo>
                  <a:lnTo>
                    <a:pt x="290703" y="151129"/>
                  </a:lnTo>
                  <a:lnTo>
                    <a:pt x="293370" y="154939"/>
                  </a:lnTo>
                  <a:lnTo>
                    <a:pt x="295910" y="161289"/>
                  </a:lnTo>
                  <a:lnTo>
                    <a:pt x="296037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4" y="179069"/>
                  </a:lnTo>
                  <a:lnTo>
                    <a:pt x="283718" y="186689"/>
                  </a:lnTo>
                  <a:lnTo>
                    <a:pt x="280035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9" y="154939"/>
                  </a:lnTo>
                  <a:lnTo>
                    <a:pt x="311785" y="152399"/>
                  </a:lnTo>
                  <a:lnTo>
                    <a:pt x="306070" y="147319"/>
                  </a:lnTo>
                  <a:lnTo>
                    <a:pt x="302260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4" y="114299"/>
                  </a:lnTo>
                  <a:lnTo>
                    <a:pt x="255143" y="116839"/>
                  </a:lnTo>
                  <a:lnTo>
                    <a:pt x="251079" y="118109"/>
                  </a:lnTo>
                  <a:lnTo>
                    <a:pt x="227965" y="151129"/>
                  </a:lnTo>
                  <a:lnTo>
                    <a:pt x="228981" y="158749"/>
                  </a:lnTo>
                  <a:lnTo>
                    <a:pt x="230759" y="163829"/>
                  </a:lnTo>
                  <a:lnTo>
                    <a:pt x="233934" y="168909"/>
                  </a:lnTo>
                  <a:lnTo>
                    <a:pt x="244348" y="160019"/>
                  </a:lnTo>
                  <a:lnTo>
                    <a:pt x="241426" y="156209"/>
                  </a:lnTo>
                  <a:lnTo>
                    <a:pt x="240284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2" y="135889"/>
                  </a:lnTo>
                  <a:lnTo>
                    <a:pt x="253111" y="130809"/>
                  </a:lnTo>
                  <a:lnTo>
                    <a:pt x="257810" y="128269"/>
                  </a:lnTo>
                  <a:lnTo>
                    <a:pt x="287121" y="128269"/>
                  </a:lnTo>
                  <a:lnTo>
                    <a:pt x="284607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6" y="116839"/>
                  </a:lnTo>
                  <a:lnTo>
                    <a:pt x="272288" y="115569"/>
                  </a:lnTo>
                  <a:lnTo>
                    <a:pt x="269113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3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9" y="123189"/>
                  </a:lnTo>
                  <a:lnTo>
                    <a:pt x="356187" y="116839"/>
                  </a:lnTo>
                  <a:lnTo>
                    <a:pt x="343408" y="116839"/>
                  </a:lnTo>
                  <a:lnTo>
                    <a:pt x="338328" y="114299"/>
                  </a:lnTo>
                  <a:lnTo>
                    <a:pt x="333375" y="111759"/>
                  </a:lnTo>
                  <a:lnTo>
                    <a:pt x="283083" y="87629"/>
                  </a:lnTo>
                  <a:close/>
                </a:path>
                <a:path w="436879" h="405129">
                  <a:moveTo>
                    <a:pt x="324358" y="45719"/>
                  </a:moveTo>
                  <a:lnTo>
                    <a:pt x="314579" y="55879"/>
                  </a:lnTo>
                  <a:lnTo>
                    <a:pt x="336296" y="102869"/>
                  </a:lnTo>
                  <a:lnTo>
                    <a:pt x="338836" y="107949"/>
                  </a:lnTo>
                  <a:lnTo>
                    <a:pt x="341249" y="113029"/>
                  </a:lnTo>
                  <a:lnTo>
                    <a:pt x="343408" y="116839"/>
                  </a:lnTo>
                  <a:lnTo>
                    <a:pt x="356187" y="116839"/>
                  </a:lnTo>
                  <a:lnTo>
                    <a:pt x="324358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1" y="27939"/>
                  </a:lnTo>
                  <a:lnTo>
                    <a:pt x="381889" y="34289"/>
                  </a:lnTo>
                  <a:lnTo>
                    <a:pt x="371856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3" y="62229"/>
                  </a:lnTo>
                  <a:lnTo>
                    <a:pt x="363728" y="66039"/>
                  </a:lnTo>
                  <a:lnTo>
                    <a:pt x="363982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6" y="82549"/>
                  </a:lnTo>
                  <a:lnTo>
                    <a:pt x="375285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80" y="76199"/>
                  </a:lnTo>
                  <a:lnTo>
                    <a:pt x="383032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9" y="63499"/>
                  </a:lnTo>
                  <a:lnTo>
                    <a:pt x="377063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8" y="35559"/>
                  </a:lnTo>
                  <a:lnTo>
                    <a:pt x="396240" y="30479"/>
                  </a:lnTo>
                  <a:lnTo>
                    <a:pt x="415417" y="30479"/>
                  </a:lnTo>
                  <a:lnTo>
                    <a:pt x="410337" y="25399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79"/>
                  </a:moveTo>
                  <a:lnTo>
                    <a:pt x="396240" y="30479"/>
                  </a:lnTo>
                  <a:lnTo>
                    <a:pt x="403860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4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80" y="76199"/>
                  </a:lnTo>
                  <a:lnTo>
                    <a:pt x="408209" y="76199"/>
                  </a:lnTo>
                  <a:lnTo>
                    <a:pt x="418084" y="50799"/>
                  </a:lnTo>
                  <a:lnTo>
                    <a:pt x="431800" y="50799"/>
                  </a:lnTo>
                  <a:lnTo>
                    <a:pt x="436753" y="45719"/>
                  </a:lnTo>
                  <a:lnTo>
                    <a:pt x="433450" y="44449"/>
                  </a:lnTo>
                  <a:lnTo>
                    <a:pt x="430403" y="43179"/>
                  </a:lnTo>
                  <a:lnTo>
                    <a:pt x="427736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7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2539"/>
                  </a:lnTo>
                  <a:lnTo>
                    <a:pt x="364236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10" y="22859"/>
                  </a:lnTo>
                  <a:lnTo>
                    <a:pt x="344297" y="27939"/>
                  </a:lnTo>
                  <a:lnTo>
                    <a:pt x="342011" y="33019"/>
                  </a:lnTo>
                  <a:lnTo>
                    <a:pt x="341122" y="36829"/>
                  </a:lnTo>
                  <a:lnTo>
                    <a:pt x="342138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5" y="46989"/>
                  </a:lnTo>
                  <a:lnTo>
                    <a:pt x="354584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375539" y="15239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4" y="50799"/>
                  </a:lnTo>
                  <a:lnTo>
                    <a:pt x="421005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1326748" y="1003777"/>
              <a:ext cx="5652556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608"/>
                </a:lnSpc>
              </a:pPr>
              <a:r>
                <a:rPr sz="1368" b="1" spc="-9" dirty="0">
                  <a:latin typeface="Arial"/>
                  <a:cs typeface="Arial"/>
                </a:rPr>
                <a:t>Veronalaiset </a:t>
              </a:r>
              <a:r>
                <a:rPr sz="1368" b="1" spc="-4" dirty="0">
                  <a:latin typeface="Arial"/>
                  <a:cs typeface="Arial"/>
                </a:rPr>
                <a:t>tulot keskimäärin kunnittain Etelä-Savossa 2016 -</a:t>
              </a:r>
              <a:r>
                <a:rPr sz="1368" b="1" spc="15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2017,</a:t>
              </a:r>
              <a:endParaRPr sz="1368">
                <a:latin typeface="Arial"/>
                <a:cs typeface="Arial"/>
              </a:endParaRPr>
            </a:p>
            <a:p>
              <a:pPr algn="ctr">
                <a:lnSpc>
                  <a:spcPts val="1608"/>
                </a:lnSpc>
              </a:pP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3739809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739809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42295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242295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3617527" y="1568153"/>
              <a:ext cx="1086529" cy="166637"/>
            </a:xfrm>
            <a:prstGeom prst="rect">
              <a:avLst/>
            </a:prstGeom>
            <a:ln w="9525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57132" y="1886031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45" y="0"/>
                  </a:lnTo>
                </a:path>
              </a:pathLst>
            </a:custGeom>
            <a:ln w="19050">
              <a:solidFill>
                <a:srgbClr val="6F2F9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584682" y="4909090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165734" y="47370"/>
                  </a:lnTo>
                  <a:lnTo>
                    <a:pt x="0" y="201167"/>
                  </a:lnTo>
                  <a:lnTo>
                    <a:pt x="87756" y="295782"/>
                  </a:lnTo>
                  <a:lnTo>
                    <a:pt x="253619" y="141985"/>
                  </a:lnTo>
                  <a:lnTo>
                    <a:pt x="299214" y="141985"/>
                  </a:lnTo>
                  <a:lnTo>
                    <a:pt x="304292" y="6857"/>
                  </a:lnTo>
                  <a:lnTo>
                    <a:pt x="121920" y="0"/>
                  </a:lnTo>
                  <a:close/>
                </a:path>
                <a:path w="304800" h="295910">
                  <a:moveTo>
                    <a:pt x="299214" y="141985"/>
                  </a:moveTo>
                  <a:lnTo>
                    <a:pt x="253619" y="141985"/>
                  </a:lnTo>
                  <a:lnTo>
                    <a:pt x="297433" y="189356"/>
                  </a:lnTo>
                  <a:lnTo>
                    <a:pt x="299214" y="141985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584682" y="4909090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20" y="0"/>
                  </a:moveTo>
                  <a:lnTo>
                    <a:pt x="304292" y="6857"/>
                  </a:lnTo>
                  <a:lnTo>
                    <a:pt x="297433" y="189356"/>
                  </a:lnTo>
                  <a:lnTo>
                    <a:pt x="253619" y="141985"/>
                  </a:lnTo>
                  <a:lnTo>
                    <a:pt x="87756" y="295782"/>
                  </a:lnTo>
                  <a:lnTo>
                    <a:pt x="0" y="201167"/>
                  </a:lnTo>
                  <a:lnTo>
                    <a:pt x="165734" y="47370"/>
                  </a:lnTo>
                  <a:lnTo>
                    <a:pt x="121920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754DA74E-2ECA-4E78-B153-D4F569A52FEC}"/>
              </a:ext>
            </a:extLst>
          </p:cNvPr>
          <p:cNvGrpSpPr/>
          <p:nvPr/>
        </p:nvGrpSpPr>
        <p:grpSpPr>
          <a:xfrm>
            <a:off x="467544" y="620688"/>
            <a:ext cx="7968703" cy="4628946"/>
            <a:chOff x="200515" y="1027234"/>
            <a:chExt cx="7968703" cy="4628946"/>
          </a:xfrm>
        </p:grpSpPr>
        <p:sp>
          <p:nvSpPr>
            <p:cNvPr id="2" name="object 2"/>
            <p:cNvSpPr/>
            <p:nvPr/>
          </p:nvSpPr>
          <p:spPr>
            <a:xfrm>
              <a:off x="8097978" y="392258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02769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7559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13653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444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3233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8025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2815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8908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3699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8490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3280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8071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2861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8954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4128" y="392258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97978" y="3426068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2769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7559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13653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8444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3233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8025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32815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38908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3699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48490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53280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58071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2861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8954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4128" y="3426068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97978" y="292825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02769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07559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13653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18444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23233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28025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32815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38908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43699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48490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53280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58071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2861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8954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4128" y="292825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0745" y="2430436"/>
              <a:ext cx="248148" cy="0"/>
            </a:xfrm>
            <a:custGeom>
              <a:avLst/>
              <a:gdLst/>
              <a:ahLst/>
              <a:cxnLst/>
              <a:rect l="l" t="t" r="r" b="b"/>
              <a:pathLst>
                <a:path w="290195">
                  <a:moveTo>
                    <a:pt x="0" y="0"/>
                  </a:moveTo>
                  <a:lnTo>
                    <a:pt x="2901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02769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07559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13653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18444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28025" y="2430436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32815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38908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43699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48490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53280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58071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62861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68954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4128" y="243043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8954" y="1932620"/>
              <a:ext cx="7000264" cy="0"/>
            </a:xfrm>
            <a:custGeom>
              <a:avLst/>
              <a:gdLst/>
              <a:ahLst/>
              <a:cxnLst/>
              <a:rect l="l" t="t" r="r" b="b"/>
              <a:pathLst>
                <a:path w="8186420">
                  <a:moveTo>
                    <a:pt x="0" y="0"/>
                  </a:moveTo>
                  <a:lnTo>
                    <a:pt x="8186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4128" y="193262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4127" y="1435673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4127" y="1435674"/>
              <a:ext cx="7424885" cy="2984832"/>
            </a:xfrm>
            <a:custGeom>
              <a:avLst/>
              <a:gdLst/>
              <a:ahLst/>
              <a:cxnLst/>
              <a:rect l="l" t="t" r="r" b="b"/>
              <a:pathLst>
                <a:path w="8682990" h="3490595">
                  <a:moveTo>
                    <a:pt x="0" y="3490468"/>
                  </a:moveTo>
                  <a:lnTo>
                    <a:pt x="8682863" y="3490468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904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4490" y="1685016"/>
              <a:ext cx="177559" cy="2735598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207263" y="0"/>
                  </a:moveTo>
                  <a:lnTo>
                    <a:pt x="0" y="0"/>
                  </a:lnTo>
                  <a:lnTo>
                    <a:pt x="0" y="3198876"/>
                  </a:lnTo>
                  <a:lnTo>
                    <a:pt x="207263" y="31988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09698" y="2311847"/>
              <a:ext cx="177559" cy="2108984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207263" y="0"/>
                  </a:moveTo>
                  <a:lnTo>
                    <a:pt x="0" y="0"/>
                  </a:lnTo>
                  <a:lnTo>
                    <a:pt x="0" y="2465832"/>
                  </a:lnTo>
                  <a:lnTo>
                    <a:pt x="207263" y="24658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04908" y="2371793"/>
              <a:ext cx="177559" cy="2048712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207264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7264" y="23957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00118" y="2300118"/>
              <a:ext cx="175930" cy="2120387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205739" y="0"/>
                  </a:moveTo>
                  <a:lnTo>
                    <a:pt x="0" y="0"/>
                  </a:lnTo>
                  <a:lnTo>
                    <a:pt x="0" y="2479547"/>
                  </a:lnTo>
                  <a:lnTo>
                    <a:pt x="205739" y="247954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95326" y="2061635"/>
              <a:ext cx="175930" cy="2358761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205740" y="0"/>
                  </a:moveTo>
                  <a:lnTo>
                    <a:pt x="0" y="0"/>
                  </a:lnTo>
                  <a:lnTo>
                    <a:pt x="0" y="2758440"/>
                  </a:lnTo>
                  <a:lnTo>
                    <a:pt x="205740" y="275844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89234" y="2290996"/>
              <a:ext cx="177559" cy="2129618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207263" y="0"/>
                  </a:moveTo>
                  <a:lnTo>
                    <a:pt x="0" y="0"/>
                  </a:lnTo>
                  <a:lnTo>
                    <a:pt x="0" y="2490216"/>
                  </a:lnTo>
                  <a:lnTo>
                    <a:pt x="207263" y="24902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84443" y="2309240"/>
              <a:ext cx="177559" cy="2111156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207263" y="0"/>
                  </a:moveTo>
                  <a:lnTo>
                    <a:pt x="0" y="0"/>
                  </a:lnTo>
                  <a:lnTo>
                    <a:pt x="0" y="2468880"/>
                  </a:lnTo>
                  <a:lnTo>
                    <a:pt x="207263" y="246888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79652" y="1956078"/>
              <a:ext cx="177559" cy="246464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207263" y="0"/>
                  </a:moveTo>
                  <a:lnTo>
                    <a:pt x="0" y="0"/>
                  </a:lnTo>
                  <a:lnTo>
                    <a:pt x="0" y="2881884"/>
                  </a:lnTo>
                  <a:lnTo>
                    <a:pt x="207263" y="28818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74862" y="2212805"/>
              <a:ext cx="177559" cy="2207809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207263" y="0"/>
                  </a:moveTo>
                  <a:lnTo>
                    <a:pt x="0" y="0"/>
                  </a:lnTo>
                  <a:lnTo>
                    <a:pt x="0" y="2581656"/>
                  </a:lnTo>
                  <a:lnTo>
                    <a:pt x="207263" y="258165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70071" y="2444772"/>
              <a:ext cx="175930" cy="1975951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205740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205740" y="23103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65281" y="2134614"/>
              <a:ext cx="175930" cy="228600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205740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205740" y="267309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59187" y="2320969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207263" y="0"/>
                  </a:moveTo>
                  <a:lnTo>
                    <a:pt x="0" y="0"/>
                  </a:lnTo>
                  <a:lnTo>
                    <a:pt x="0" y="2455164"/>
                  </a:lnTo>
                  <a:lnTo>
                    <a:pt x="207263" y="24551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54397" y="2344426"/>
              <a:ext cx="177559" cy="2076405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207263" y="0"/>
                  </a:moveTo>
                  <a:lnTo>
                    <a:pt x="0" y="0"/>
                  </a:lnTo>
                  <a:lnTo>
                    <a:pt x="0" y="2427732"/>
                  </a:lnTo>
                  <a:lnTo>
                    <a:pt x="207263" y="24277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49606" y="2089002"/>
              <a:ext cx="177559" cy="2331611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207264" y="0"/>
                  </a:moveTo>
                  <a:lnTo>
                    <a:pt x="0" y="0"/>
                  </a:lnTo>
                  <a:lnTo>
                    <a:pt x="0" y="2726435"/>
                  </a:lnTo>
                  <a:lnTo>
                    <a:pt x="207264" y="2726435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44815" y="2404373"/>
              <a:ext cx="175930" cy="2016133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205740" y="0"/>
                  </a:moveTo>
                  <a:lnTo>
                    <a:pt x="0" y="0"/>
                  </a:lnTo>
                  <a:lnTo>
                    <a:pt x="0" y="2357628"/>
                  </a:lnTo>
                  <a:lnTo>
                    <a:pt x="205740" y="23576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4490" y="1685016"/>
              <a:ext cx="177559" cy="2735598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0" y="0"/>
                  </a:moveTo>
                  <a:lnTo>
                    <a:pt x="207263" y="0"/>
                  </a:lnTo>
                  <a:lnTo>
                    <a:pt x="207263" y="3198876"/>
                  </a:lnTo>
                  <a:lnTo>
                    <a:pt x="0" y="31988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09698" y="2311847"/>
              <a:ext cx="177559" cy="2108984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0" y="0"/>
                  </a:moveTo>
                  <a:lnTo>
                    <a:pt x="207263" y="0"/>
                  </a:lnTo>
                  <a:lnTo>
                    <a:pt x="207263" y="2465832"/>
                  </a:lnTo>
                  <a:lnTo>
                    <a:pt x="0" y="24658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04908" y="2371793"/>
              <a:ext cx="177559" cy="2048712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0" y="0"/>
                  </a:moveTo>
                  <a:lnTo>
                    <a:pt x="207264" y="0"/>
                  </a:lnTo>
                  <a:lnTo>
                    <a:pt x="207264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00118" y="2300118"/>
              <a:ext cx="175930" cy="2120387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0" y="0"/>
                  </a:moveTo>
                  <a:lnTo>
                    <a:pt x="205739" y="0"/>
                  </a:lnTo>
                  <a:lnTo>
                    <a:pt x="205739" y="2479547"/>
                  </a:lnTo>
                  <a:lnTo>
                    <a:pt x="0" y="24795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5326" y="2061635"/>
              <a:ext cx="175930" cy="2358761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0" y="0"/>
                  </a:moveTo>
                  <a:lnTo>
                    <a:pt x="205740" y="0"/>
                  </a:lnTo>
                  <a:lnTo>
                    <a:pt x="205740" y="2758440"/>
                  </a:lnTo>
                  <a:lnTo>
                    <a:pt x="0" y="27584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89234" y="2290996"/>
              <a:ext cx="177559" cy="2129618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0" y="0"/>
                  </a:moveTo>
                  <a:lnTo>
                    <a:pt x="207263" y="0"/>
                  </a:lnTo>
                  <a:lnTo>
                    <a:pt x="207263" y="2490216"/>
                  </a:lnTo>
                  <a:lnTo>
                    <a:pt x="0" y="24902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84443" y="2309240"/>
              <a:ext cx="177559" cy="2111156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0" y="0"/>
                  </a:moveTo>
                  <a:lnTo>
                    <a:pt x="207263" y="0"/>
                  </a:lnTo>
                  <a:lnTo>
                    <a:pt x="207263" y="2468880"/>
                  </a:lnTo>
                  <a:lnTo>
                    <a:pt x="0" y="246888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79652" y="1956078"/>
              <a:ext cx="177559" cy="246464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0" y="0"/>
                  </a:moveTo>
                  <a:lnTo>
                    <a:pt x="207263" y="0"/>
                  </a:lnTo>
                  <a:lnTo>
                    <a:pt x="207263" y="2881884"/>
                  </a:lnTo>
                  <a:lnTo>
                    <a:pt x="0" y="28818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774862" y="2212805"/>
              <a:ext cx="177559" cy="2207809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0" y="0"/>
                  </a:moveTo>
                  <a:lnTo>
                    <a:pt x="207263" y="0"/>
                  </a:lnTo>
                  <a:lnTo>
                    <a:pt x="207263" y="2581656"/>
                  </a:lnTo>
                  <a:lnTo>
                    <a:pt x="0" y="25816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70071" y="2444772"/>
              <a:ext cx="175930" cy="1975951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0" y="0"/>
                  </a:moveTo>
                  <a:lnTo>
                    <a:pt x="205740" y="0"/>
                  </a:lnTo>
                  <a:lnTo>
                    <a:pt x="205740" y="2310384"/>
                  </a:lnTo>
                  <a:lnTo>
                    <a:pt x="0" y="2310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65281" y="2134614"/>
              <a:ext cx="175930" cy="228600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0" y="0"/>
                  </a:moveTo>
                  <a:lnTo>
                    <a:pt x="205740" y="0"/>
                  </a:lnTo>
                  <a:lnTo>
                    <a:pt x="205740" y="2673096"/>
                  </a:lnTo>
                  <a:lnTo>
                    <a:pt x="0" y="26730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59187" y="2320969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0" y="0"/>
                  </a:moveTo>
                  <a:lnTo>
                    <a:pt x="207263" y="0"/>
                  </a:lnTo>
                  <a:lnTo>
                    <a:pt x="207263" y="2455164"/>
                  </a:lnTo>
                  <a:lnTo>
                    <a:pt x="0" y="24551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754397" y="2344426"/>
              <a:ext cx="177559" cy="2076405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0" y="0"/>
                  </a:moveTo>
                  <a:lnTo>
                    <a:pt x="207263" y="0"/>
                  </a:lnTo>
                  <a:lnTo>
                    <a:pt x="207263" y="2427732"/>
                  </a:lnTo>
                  <a:lnTo>
                    <a:pt x="0" y="24277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249606" y="2089002"/>
              <a:ext cx="177559" cy="2331611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0" y="0"/>
                  </a:moveTo>
                  <a:lnTo>
                    <a:pt x="207264" y="0"/>
                  </a:lnTo>
                  <a:lnTo>
                    <a:pt x="207264" y="2726435"/>
                  </a:lnTo>
                  <a:lnTo>
                    <a:pt x="0" y="27264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44815" y="2404373"/>
              <a:ext cx="175930" cy="2016133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0" y="0"/>
                  </a:moveTo>
                  <a:lnTo>
                    <a:pt x="205740" y="0"/>
                  </a:lnTo>
                  <a:lnTo>
                    <a:pt x="205740" y="2357628"/>
                  </a:lnTo>
                  <a:lnTo>
                    <a:pt x="0" y="23576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1722" y="1655043"/>
              <a:ext cx="177559" cy="2765463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207264" y="0"/>
                  </a:moveTo>
                  <a:lnTo>
                    <a:pt x="0" y="0"/>
                  </a:lnTo>
                  <a:lnTo>
                    <a:pt x="0" y="3233928"/>
                  </a:lnTo>
                  <a:lnTo>
                    <a:pt x="207264" y="32339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86931" y="2326182"/>
              <a:ext cx="175930" cy="2094324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205740" y="0"/>
                  </a:moveTo>
                  <a:lnTo>
                    <a:pt x="0" y="0"/>
                  </a:lnTo>
                  <a:lnTo>
                    <a:pt x="0" y="2449068"/>
                  </a:lnTo>
                  <a:lnTo>
                    <a:pt x="205740" y="244906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982141" y="2366581"/>
              <a:ext cx="175930" cy="2054142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205739" y="0"/>
                  </a:moveTo>
                  <a:lnTo>
                    <a:pt x="0" y="0"/>
                  </a:lnTo>
                  <a:lnTo>
                    <a:pt x="0" y="2401823"/>
                  </a:lnTo>
                  <a:lnTo>
                    <a:pt x="205739" y="2401823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76048" y="2280570"/>
              <a:ext cx="177559" cy="21399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207263" y="0"/>
                  </a:moveTo>
                  <a:lnTo>
                    <a:pt x="0" y="0"/>
                  </a:lnTo>
                  <a:lnTo>
                    <a:pt x="0" y="2502408"/>
                  </a:lnTo>
                  <a:lnTo>
                    <a:pt x="207263" y="250240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71257" y="2051210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207263" y="0"/>
                  </a:moveTo>
                  <a:lnTo>
                    <a:pt x="0" y="0"/>
                  </a:lnTo>
                  <a:lnTo>
                    <a:pt x="0" y="2770632"/>
                  </a:lnTo>
                  <a:lnTo>
                    <a:pt x="207263" y="27706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66467" y="2262326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207263" y="0"/>
                  </a:moveTo>
                  <a:lnTo>
                    <a:pt x="0" y="0"/>
                  </a:lnTo>
                  <a:lnTo>
                    <a:pt x="0" y="2523744"/>
                  </a:lnTo>
                  <a:lnTo>
                    <a:pt x="207263" y="252374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61675" y="2272751"/>
              <a:ext cx="177559" cy="214808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207263" y="0"/>
                  </a:moveTo>
                  <a:lnTo>
                    <a:pt x="0" y="0"/>
                  </a:lnTo>
                  <a:lnTo>
                    <a:pt x="0" y="2511552"/>
                  </a:lnTo>
                  <a:lnTo>
                    <a:pt x="207263" y="251155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56885" y="1932620"/>
              <a:ext cx="175930" cy="2487993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205740" y="0"/>
                  </a:moveTo>
                  <a:lnTo>
                    <a:pt x="0" y="0"/>
                  </a:lnTo>
                  <a:lnTo>
                    <a:pt x="0" y="2909316"/>
                  </a:lnTo>
                  <a:lnTo>
                    <a:pt x="205740" y="290931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52095" y="2180225"/>
              <a:ext cx="175930" cy="2240389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205739" y="0"/>
                  </a:moveTo>
                  <a:lnTo>
                    <a:pt x="0" y="0"/>
                  </a:lnTo>
                  <a:lnTo>
                    <a:pt x="0" y="2619756"/>
                  </a:lnTo>
                  <a:lnTo>
                    <a:pt x="205739" y="261975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46002" y="2455197"/>
              <a:ext cx="177559" cy="1965634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207263" y="0"/>
                  </a:moveTo>
                  <a:lnTo>
                    <a:pt x="0" y="0"/>
                  </a:lnTo>
                  <a:lnTo>
                    <a:pt x="0" y="2298192"/>
                  </a:lnTo>
                  <a:lnTo>
                    <a:pt x="207263" y="229819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41211" y="2102034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207263" y="0"/>
                  </a:moveTo>
                  <a:lnTo>
                    <a:pt x="0" y="0"/>
                  </a:lnTo>
                  <a:lnTo>
                    <a:pt x="0" y="2711196"/>
                  </a:lnTo>
                  <a:lnTo>
                    <a:pt x="207263" y="27111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436420" y="2279267"/>
              <a:ext cx="177559" cy="2141564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207264" y="0"/>
                  </a:moveTo>
                  <a:lnTo>
                    <a:pt x="0" y="0"/>
                  </a:lnTo>
                  <a:lnTo>
                    <a:pt x="0" y="2503932"/>
                  </a:lnTo>
                  <a:lnTo>
                    <a:pt x="207264" y="25039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31630" y="2347033"/>
              <a:ext cx="175930" cy="2073690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205740" y="0"/>
                  </a:moveTo>
                  <a:lnTo>
                    <a:pt x="0" y="0"/>
                  </a:lnTo>
                  <a:lnTo>
                    <a:pt x="0" y="2424684"/>
                  </a:lnTo>
                  <a:lnTo>
                    <a:pt x="205740" y="24246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26839" y="2077274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205740" y="0"/>
                  </a:moveTo>
                  <a:lnTo>
                    <a:pt x="0" y="0"/>
                  </a:lnTo>
                  <a:lnTo>
                    <a:pt x="0" y="2740152"/>
                  </a:lnTo>
                  <a:lnTo>
                    <a:pt x="205740" y="2740152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20745" y="2418708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207263" y="0"/>
                  </a:moveTo>
                  <a:lnTo>
                    <a:pt x="0" y="0"/>
                  </a:lnTo>
                  <a:lnTo>
                    <a:pt x="0" y="2340864"/>
                  </a:lnTo>
                  <a:lnTo>
                    <a:pt x="207263" y="23408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91722" y="1655043"/>
              <a:ext cx="177559" cy="2765463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0" y="0"/>
                  </a:moveTo>
                  <a:lnTo>
                    <a:pt x="207264" y="0"/>
                  </a:lnTo>
                  <a:lnTo>
                    <a:pt x="207264" y="3233928"/>
                  </a:lnTo>
                  <a:lnTo>
                    <a:pt x="0" y="32339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86931" y="2326182"/>
              <a:ext cx="175930" cy="2094324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0" y="0"/>
                  </a:moveTo>
                  <a:lnTo>
                    <a:pt x="205740" y="0"/>
                  </a:lnTo>
                  <a:lnTo>
                    <a:pt x="205740" y="2449068"/>
                  </a:lnTo>
                  <a:lnTo>
                    <a:pt x="0" y="244906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82141" y="2366581"/>
              <a:ext cx="175930" cy="2054142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0" y="0"/>
                  </a:moveTo>
                  <a:lnTo>
                    <a:pt x="205739" y="0"/>
                  </a:lnTo>
                  <a:lnTo>
                    <a:pt x="205739" y="2401823"/>
                  </a:lnTo>
                  <a:lnTo>
                    <a:pt x="0" y="24018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76048" y="2280570"/>
              <a:ext cx="177559" cy="21399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0" y="0"/>
                  </a:moveTo>
                  <a:lnTo>
                    <a:pt x="207263" y="0"/>
                  </a:lnTo>
                  <a:lnTo>
                    <a:pt x="207263" y="2502408"/>
                  </a:lnTo>
                  <a:lnTo>
                    <a:pt x="0" y="2502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71257" y="2051210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0" y="0"/>
                  </a:moveTo>
                  <a:lnTo>
                    <a:pt x="207263" y="0"/>
                  </a:lnTo>
                  <a:lnTo>
                    <a:pt x="207263" y="2770632"/>
                  </a:lnTo>
                  <a:lnTo>
                    <a:pt x="0" y="27706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66467" y="2262326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0" y="0"/>
                  </a:moveTo>
                  <a:lnTo>
                    <a:pt x="207263" y="0"/>
                  </a:lnTo>
                  <a:lnTo>
                    <a:pt x="207263" y="2523744"/>
                  </a:lnTo>
                  <a:lnTo>
                    <a:pt x="0" y="25237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961675" y="2272751"/>
              <a:ext cx="177559" cy="214808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0" y="0"/>
                  </a:moveTo>
                  <a:lnTo>
                    <a:pt x="207263" y="0"/>
                  </a:lnTo>
                  <a:lnTo>
                    <a:pt x="207263" y="2511552"/>
                  </a:lnTo>
                  <a:lnTo>
                    <a:pt x="0" y="25115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56885" y="1932620"/>
              <a:ext cx="175930" cy="2487993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0" y="0"/>
                  </a:moveTo>
                  <a:lnTo>
                    <a:pt x="205740" y="0"/>
                  </a:lnTo>
                  <a:lnTo>
                    <a:pt x="205740" y="2909316"/>
                  </a:lnTo>
                  <a:lnTo>
                    <a:pt x="0" y="29093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52095" y="2180225"/>
              <a:ext cx="175930" cy="2240389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0" y="0"/>
                  </a:moveTo>
                  <a:lnTo>
                    <a:pt x="205739" y="0"/>
                  </a:lnTo>
                  <a:lnTo>
                    <a:pt x="205739" y="2619756"/>
                  </a:lnTo>
                  <a:lnTo>
                    <a:pt x="0" y="26197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46002" y="2455197"/>
              <a:ext cx="177559" cy="1965634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0" y="0"/>
                  </a:moveTo>
                  <a:lnTo>
                    <a:pt x="207263" y="0"/>
                  </a:lnTo>
                  <a:lnTo>
                    <a:pt x="207263" y="2298192"/>
                  </a:lnTo>
                  <a:lnTo>
                    <a:pt x="0" y="2298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941211" y="2102034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0" y="0"/>
                  </a:moveTo>
                  <a:lnTo>
                    <a:pt x="207263" y="0"/>
                  </a:lnTo>
                  <a:lnTo>
                    <a:pt x="207263" y="2711196"/>
                  </a:lnTo>
                  <a:lnTo>
                    <a:pt x="0" y="27111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36420" y="2279267"/>
              <a:ext cx="177559" cy="2141564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0" y="0"/>
                  </a:moveTo>
                  <a:lnTo>
                    <a:pt x="207264" y="0"/>
                  </a:lnTo>
                  <a:lnTo>
                    <a:pt x="207264" y="2503932"/>
                  </a:lnTo>
                  <a:lnTo>
                    <a:pt x="0" y="2503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31630" y="2347033"/>
              <a:ext cx="175930" cy="2073690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0" y="0"/>
                  </a:moveTo>
                  <a:lnTo>
                    <a:pt x="205740" y="0"/>
                  </a:lnTo>
                  <a:lnTo>
                    <a:pt x="205740" y="2424684"/>
                  </a:lnTo>
                  <a:lnTo>
                    <a:pt x="0" y="24246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26839" y="2077274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0" y="0"/>
                  </a:moveTo>
                  <a:lnTo>
                    <a:pt x="205740" y="0"/>
                  </a:lnTo>
                  <a:lnTo>
                    <a:pt x="205740" y="2740152"/>
                  </a:lnTo>
                  <a:lnTo>
                    <a:pt x="0" y="2740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20745" y="2418708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0" y="0"/>
                  </a:moveTo>
                  <a:lnTo>
                    <a:pt x="207263" y="0"/>
                  </a:lnTo>
                  <a:lnTo>
                    <a:pt x="207263" y="2340864"/>
                  </a:lnTo>
                  <a:lnTo>
                    <a:pt x="0" y="23408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44127" y="442039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822229" y="2828016"/>
              <a:ext cx="337400" cy="43710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27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492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27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1317156" y="3156960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37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043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1812366" y="3184327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591</a:t>
              </a:r>
              <a:endParaRPr sz="1026">
                <a:latin typeface="Arial"/>
                <a:cs typeface="Arial"/>
              </a:endParaRPr>
            </a:p>
            <a:p>
              <a:pPr marL="1303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2307358" y="3141321"/>
              <a:ext cx="337400" cy="4316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305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2802006" y="3025534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708</a:t>
              </a:r>
              <a:endParaRPr sz="1026">
                <a:latin typeface="Arial"/>
                <a:cs typeface="Arial"/>
              </a:endParaRPr>
            </a:p>
            <a:p>
              <a:pPr marL="1574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97451" y="3131657"/>
              <a:ext cx="337400" cy="4365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403</a:t>
              </a:r>
              <a:endParaRPr sz="1026">
                <a:latin typeface="Arial"/>
                <a:cs typeface="Arial"/>
              </a:endParaRPr>
            </a:p>
            <a:p>
              <a:pPr marL="2497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696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792444" y="3137087"/>
              <a:ext cx="337400" cy="4403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220</a:t>
              </a:r>
              <a:endParaRPr sz="1026">
                <a:latin typeface="Arial"/>
                <a:cs typeface="Arial"/>
              </a:endParaRPr>
            </a:p>
            <a:p>
              <a:pPr marL="2877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586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4287653" y="2966914"/>
              <a:ext cx="337400" cy="4338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770</a:t>
              </a:r>
              <a:endParaRPr sz="1026">
                <a:latin typeface="Arial"/>
                <a:cs typeface="Arial"/>
              </a:endParaRPr>
            </a:p>
            <a:p>
              <a:pPr marL="228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4782645" y="3090931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266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5277855" y="3223097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29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858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746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5772739" y="3051620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969</a:t>
              </a:r>
              <a:endParaRPr sz="1026">
                <a:latin typeface="Arial"/>
                <a:cs typeface="Arial"/>
              </a:endParaRPr>
            </a:p>
            <a:p>
              <a:pPr marL="2714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6267731" y="3140780"/>
              <a:ext cx="337400" cy="44253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106</a:t>
              </a:r>
              <a:endParaRPr sz="1026">
                <a:latin typeface="Arial"/>
                <a:cs typeface="Arial"/>
              </a:endParaRPr>
            </a:p>
            <a:p>
              <a:pPr marL="3095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6762940" y="3173359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836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7257824" y="3039130"/>
              <a:ext cx="337400" cy="4284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428</a:t>
              </a:r>
              <a:endParaRPr sz="1026">
                <a:latin typeface="Arial"/>
                <a:cs typeface="Arial"/>
              </a:endParaRPr>
            </a:p>
            <a:p>
              <a:pPr marL="1683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557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7753034" y="3203007"/>
              <a:ext cx="337400" cy="42896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610498" y="4361428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441344" y="386382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92866" y="336633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92866" y="2868740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92866" y="237114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392866" y="187365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392866" y="137605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3163" y="4523022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614619" y="4548869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4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4559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89"/>
                  </a:lnTo>
                  <a:lnTo>
                    <a:pt x="50546" y="427989"/>
                  </a:lnTo>
                  <a:lnTo>
                    <a:pt x="42291" y="426719"/>
                  </a:lnTo>
                  <a:lnTo>
                    <a:pt x="37211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3212" y="39496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19100"/>
                  </a:lnTo>
                  <a:lnTo>
                    <a:pt x="57912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485" y="427989"/>
                  </a:lnTo>
                  <a:lnTo>
                    <a:pt x="71628" y="426719"/>
                  </a:lnTo>
                  <a:lnTo>
                    <a:pt x="74675" y="421639"/>
                  </a:lnTo>
                  <a:lnTo>
                    <a:pt x="77724" y="411479"/>
                  </a:lnTo>
                  <a:lnTo>
                    <a:pt x="77470" y="406400"/>
                  </a:lnTo>
                  <a:lnTo>
                    <a:pt x="75437" y="401319"/>
                  </a:lnTo>
                  <a:lnTo>
                    <a:pt x="73533" y="396239"/>
                  </a:lnTo>
                  <a:lnTo>
                    <a:pt x="69215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69"/>
                  </a:lnTo>
                  <a:lnTo>
                    <a:pt x="92948" y="38226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250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4" y="351789"/>
                  </a:lnTo>
                  <a:lnTo>
                    <a:pt x="70231" y="344169"/>
                  </a:lnTo>
                  <a:lnTo>
                    <a:pt x="69723" y="33781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76200" y="321309"/>
                  </a:lnTo>
                  <a:lnTo>
                    <a:pt x="80899" y="316229"/>
                  </a:lnTo>
                  <a:lnTo>
                    <a:pt x="86614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4" y="31368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13665" y="32511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43256" y="29336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80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200" y="284479"/>
                  </a:lnTo>
                  <a:lnTo>
                    <a:pt x="216663" y="280669"/>
                  </a:lnTo>
                  <a:lnTo>
                    <a:pt x="222758" y="275589"/>
                  </a:lnTo>
                  <a:lnTo>
                    <a:pt x="223964" y="274319"/>
                  </a:lnTo>
                  <a:lnTo>
                    <a:pt x="197738" y="274319"/>
                  </a:lnTo>
                  <a:lnTo>
                    <a:pt x="191135" y="273050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80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70" y="274319"/>
                  </a:lnTo>
                  <a:lnTo>
                    <a:pt x="223964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2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7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54635" y="165100"/>
                  </a:lnTo>
                  <a:lnTo>
                    <a:pt x="251206" y="158750"/>
                  </a:lnTo>
                  <a:lnTo>
                    <a:pt x="251396" y="156209"/>
                  </a:lnTo>
                  <a:lnTo>
                    <a:pt x="243459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318770" y="176529"/>
                  </a:lnTo>
                  <a:lnTo>
                    <a:pt x="328168" y="167639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58750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88" y="148589"/>
                  </a:lnTo>
                  <a:lnTo>
                    <a:pt x="243459" y="156209"/>
                  </a:lnTo>
                  <a:lnTo>
                    <a:pt x="251396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4099" y="124459"/>
                  </a:lnTo>
                  <a:lnTo>
                    <a:pt x="280924" y="121919"/>
                  </a:lnTo>
                  <a:lnTo>
                    <a:pt x="277495" y="120650"/>
                  </a:lnTo>
                  <a:lnTo>
                    <a:pt x="274193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8869" y="130809"/>
                  </a:lnTo>
                  <a:lnTo>
                    <a:pt x="336169" y="129539"/>
                  </a:lnTo>
                  <a:lnTo>
                    <a:pt x="329692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5" y="90169"/>
                  </a:lnTo>
                  <a:lnTo>
                    <a:pt x="311403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603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19379"/>
                  </a:lnTo>
                  <a:lnTo>
                    <a:pt x="354457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5" y="102869"/>
                  </a:lnTo>
                  <a:lnTo>
                    <a:pt x="377571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1279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7" y="78739"/>
                  </a:lnTo>
                  <a:lnTo>
                    <a:pt x="362965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0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74903" y="6350"/>
                  </a:lnTo>
                  <a:lnTo>
                    <a:pt x="371601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81381" y="5333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2" y="2920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0364" y="17779"/>
                  </a:lnTo>
                  <a:lnTo>
                    <a:pt x="383159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4065" y="13969"/>
                  </a:lnTo>
                  <a:lnTo>
                    <a:pt x="409067" y="8889"/>
                  </a:lnTo>
                  <a:lnTo>
                    <a:pt x="405892" y="6350"/>
                  </a:lnTo>
                  <a:lnTo>
                    <a:pt x="400431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69"/>
                  </a:moveTo>
                  <a:lnTo>
                    <a:pt x="389127" y="13969"/>
                  </a:lnTo>
                  <a:lnTo>
                    <a:pt x="391922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4065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268492" y="4523130"/>
              <a:ext cx="71913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148140" y="4523239"/>
              <a:ext cx="1819351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046226" y="4523131"/>
              <a:ext cx="1408415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576162" y="4548434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10"/>
                  </a:moveTo>
                  <a:lnTo>
                    <a:pt x="38226" y="394969"/>
                  </a:lnTo>
                  <a:lnTo>
                    <a:pt x="43560" y="400050"/>
                  </a:lnTo>
                  <a:lnTo>
                    <a:pt x="49529" y="402590"/>
                  </a:lnTo>
                  <a:lnTo>
                    <a:pt x="63119" y="405130"/>
                  </a:lnTo>
                  <a:lnTo>
                    <a:pt x="69850" y="405130"/>
                  </a:lnTo>
                  <a:lnTo>
                    <a:pt x="83312" y="400050"/>
                  </a:lnTo>
                  <a:lnTo>
                    <a:pt x="90170" y="394969"/>
                  </a:lnTo>
                  <a:lnTo>
                    <a:pt x="93662" y="391160"/>
                  </a:lnTo>
                  <a:lnTo>
                    <a:pt x="63880" y="391160"/>
                  </a:lnTo>
                  <a:lnTo>
                    <a:pt x="55499" y="389890"/>
                  </a:lnTo>
                  <a:lnTo>
                    <a:pt x="51307" y="387350"/>
                  </a:lnTo>
                  <a:lnTo>
                    <a:pt x="46990" y="384810"/>
                  </a:lnTo>
                  <a:close/>
                </a:path>
                <a:path w="436879" h="405129">
                  <a:moveTo>
                    <a:pt x="107378" y="341630"/>
                  </a:moveTo>
                  <a:lnTo>
                    <a:pt x="81915" y="341630"/>
                  </a:lnTo>
                  <a:lnTo>
                    <a:pt x="85217" y="342900"/>
                  </a:lnTo>
                  <a:lnTo>
                    <a:pt x="88392" y="342900"/>
                  </a:lnTo>
                  <a:lnTo>
                    <a:pt x="91185" y="344169"/>
                  </a:lnTo>
                  <a:lnTo>
                    <a:pt x="96012" y="349250"/>
                  </a:lnTo>
                  <a:lnTo>
                    <a:pt x="97535" y="351790"/>
                  </a:lnTo>
                  <a:lnTo>
                    <a:pt x="98551" y="359410"/>
                  </a:lnTo>
                  <a:lnTo>
                    <a:pt x="97917" y="363219"/>
                  </a:lnTo>
                  <a:lnTo>
                    <a:pt x="94360" y="370840"/>
                  </a:lnTo>
                  <a:lnTo>
                    <a:pt x="91440" y="374650"/>
                  </a:lnTo>
                  <a:lnTo>
                    <a:pt x="87629" y="379730"/>
                  </a:lnTo>
                  <a:lnTo>
                    <a:pt x="83184" y="383540"/>
                  </a:lnTo>
                  <a:lnTo>
                    <a:pt x="78485" y="387350"/>
                  </a:lnTo>
                  <a:lnTo>
                    <a:pt x="73405" y="388619"/>
                  </a:lnTo>
                  <a:lnTo>
                    <a:pt x="68452" y="391160"/>
                  </a:lnTo>
                  <a:lnTo>
                    <a:pt x="93662" y="391160"/>
                  </a:lnTo>
                  <a:lnTo>
                    <a:pt x="97154" y="387350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40"/>
                  </a:lnTo>
                  <a:lnTo>
                    <a:pt x="107378" y="341630"/>
                  </a:lnTo>
                  <a:close/>
                </a:path>
                <a:path w="436879" h="405129">
                  <a:moveTo>
                    <a:pt x="44830" y="295910"/>
                  </a:moveTo>
                  <a:lnTo>
                    <a:pt x="38734" y="295910"/>
                  </a:lnTo>
                  <a:lnTo>
                    <a:pt x="26289" y="300990"/>
                  </a:lnTo>
                  <a:lnTo>
                    <a:pt x="20320" y="304800"/>
                  </a:lnTo>
                  <a:lnTo>
                    <a:pt x="9398" y="316230"/>
                  </a:lnTo>
                  <a:lnTo>
                    <a:pt x="5588" y="321310"/>
                  </a:lnTo>
                  <a:lnTo>
                    <a:pt x="3175" y="327660"/>
                  </a:lnTo>
                  <a:lnTo>
                    <a:pt x="634" y="334010"/>
                  </a:lnTo>
                  <a:lnTo>
                    <a:pt x="0" y="339090"/>
                  </a:lnTo>
                  <a:lnTo>
                    <a:pt x="2285" y="350519"/>
                  </a:lnTo>
                  <a:lnTo>
                    <a:pt x="4825" y="355600"/>
                  </a:lnTo>
                  <a:lnTo>
                    <a:pt x="8763" y="359410"/>
                  </a:lnTo>
                  <a:lnTo>
                    <a:pt x="12319" y="363219"/>
                  </a:lnTo>
                  <a:lnTo>
                    <a:pt x="16382" y="365760"/>
                  </a:lnTo>
                  <a:lnTo>
                    <a:pt x="21081" y="365760"/>
                  </a:lnTo>
                  <a:lnTo>
                    <a:pt x="25780" y="367030"/>
                  </a:lnTo>
                  <a:lnTo>
                    <a:pt x="30860" y="367030"/>
                  </a:lnTo>
                  <a:lnTo>
                    <a:pt x="36449" y="365760"/>
                  </a:lnTo>
                  <a:lnTo>
                    <a:pt x="40767" y="363219"/>
                  </a:lnTo>
                  <a:lnTo>
                    <a:pt x="47371" y="360680"/>
                  </a:lnTo>
                  <a:lnTo>
                    <a:pt x="56133" y="355600"/>
                  </a:lnTo>
                  <a:lnTo>
                    <a:pt x="60306" y="353060"/>
                  </a:lnTo>
                  <a:lnTo>
                    <a:pt x="24002" y="353060"/>
                  </a:lnTo>
                  <a:lnTo>
                    <a:pt x="20700" y="351790"/>
                  </a:lnTo>
                  <a:lnTo>
                    <a:pt x="14731" y="345440"/>
                  </a:lnTo>
                  <a:lnTo>
                    <a:pt x="13334" y="341630"/>
                  </a:lnTo>
                  <a:lnTo>
                    <a:pt x="13970" y="336550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90"/>
                  </a:lnTo>
                  <a:lnTo>
                    <a:pt x="35687" y="309880"/>
                  </a:lnTo>
                  <a:lnTo>
                    <a:pt x="62166" y="309880"/>
                  </a:lnTo>
                  <a:lnTo>
                    <a:pt x="66675" y="304800"/>
                  </a:lnTo>
                  <a:lnTo>
                    <a:pt x="61975" y="300990"/>
                  </a:lnTo>
                  <a:lnTo>
                    <a:pt x="56642" y="297180"/>
                  </a:lnTo>
                  <a:lnTo>
                    <a:pt x="50800" y="297180"/>
                  </a:lnTo>
                  <a:lnTo>
                    <a:pt x="44830" y="295910"/>
                  </a:lnTo>
                  <a:close/>
                </a:path>
                <a:path w="436879" h="405129">
                  <a:moveTo>
                    <a:pt x="83184" y="327660"/>
                  </a:moveTo>
                  <a:lnTo>
                    <a:pt x="77216" y="327660"/>
                  </a:lnTo>
                  <a:lnTo>
                    <a:pt x="70612" y="330200"/>
                  </a:lnTo>
                  <a:lnTo>
                    <a:pt x="66167" y="332740"/>
                  </a:lnTo>
                  <a:lnTo>
                    <a:pt x="58800" y="336550"/>
                  </a:lnTo>
                  <a:lnTo>
                    <a:pt x="38480" y="349250"/>
                  </a:lnTo>
                  <a:lnTo>
                    <a:pt x="31496" y="353060"/>
                  </a:lnTo>
                  <a:lnTo>
                    <a:pt x="60306" y="353060"/>
                  </a:lnTo>
                  <a:lnTo>
                    <a:pt x="70739" y="346710"/>
                  </a:lnTo>
                  <a:lnTo>
                    <a:pt x="78104" y="342900"/>
                  </a:lnTo>
                  <a:lnTo>
                    <a:pt x="81915" y="341630"/>
                  </a:lnTo>
                  <a:lnTo>
                    <a:pt x="107378" y="341630"/>
                  </a:lnTo>
                  <a:lnTo>
                    <a:pt x="106679" y="340360"/>
                  </a:lnTo>
                  <a:lnTo>
                    <a:pt x="98425" y="331469"/>
                  </a:lnTo>
                  <a:lnTo>
                    <a:pt x="93725" y="328930"/>
                  </a:lnTo>
                  <a:lnTo>
                    <a:pt x="83184" y="327660"/>
                  </a:lnTo>
                  <a:close/>
                </a:path>
                <a:path w="436879" h="405129">
                  <a:moveTo>
                    <a:pt x="90804" y="279400"/>
                  </a:moveTo>
                  <a:lnTo>
                    <a:pt x="81406" y="289560"/>
                  </a:lnTo>
                  <a:lnTo>
                    <a:pt x="120015" y="327660"/>
                  </a:lnTo>
                  <a:lnTo>
                    <a:pt x="123190" y="330200"/>
                  </a:lnTo>
                  <a:lnTo>
                    <a:pt x="125349" y="332740"/>
                  </a:lnTo>
                  <a:lnTo>
                    <a:pt x="128777" y="334010"/>
                  </a:lnTo>
                  <a:lnTo>
                    <a:pt x="132079" y="335280"/>
                  </a:lnTo>
                  <a:lnTo>
                    <a:pt x="138683" y="336550"/>
                  </a:lnTo>
                  <a:lnTo>
                    <a:pt x="142367" y="336550"/>
                  </a:lnTo>
                  <a:lnTo>
                    <a:pt x="146430" y="335280"/>
                  </a:lnTo>
                  <a:lnTo>
                    <a:pt x="150622" y="332740"/>
                  </a:lnTo>
                  <a:lnTo>
                    <a:pt x="154304" y="330200"/>
                  </a:lnTo>
                  <a:lnTo>
                    <a:pt x="157606" y="327660"/>
                  </a:lnTo>
                  <a:lnTo>
                    <a:pt x="161396" y="322580"/>
                  </a:lnTo>
                  <a:lnTo>
                    <a:pt x="135508" y="322580"/>
                  </a:lnTo>
                  <a:lnTo>
                    <a:pt x="132460" y="320040"/>
                  </a:lnTo>
                  <a:lnTo>
                    <a:pt x="130301" y="318769"/>
                  </a:lnTo>
                  <a:lnTo>
                    <a:pt x="126746" y="316230"/>
                  </a:lnTo>
                  <a:lnTo>
                    <a:pt x="90804" y="279400"/>
                  </a:lnTo>
                  <a:close/>
                </a:path>
                <a:path w="436879" h="405129">
                  <a:moveTo>
                    <a:pt x="126619" y="243840"/>
                  </a:moveTo>
                  <a:lnTo>
                    <a:pt x="117221" y="254000"/>
                  </a:lnTo>
                  <a:lnTo>
                    <a:pt x="151892" y="288290"/>
                  </a:lnTo>
                  <a:lnTo>
                    <a:pt x="155067" y="292100"/>
                  </a:lnTo>
                  <a:lnTo>
                    <a:pt x="156464" y="295910"/>
                  </a:lnTo>
                  <a:lnTo>
                    <a:pt x="157988" y="299719"/>
                  </a:lnTo>
                  <a:lnTo>
                    <a:pt x="158242" y="303530"/>
                  </a:lnTo>
                  <a:lnTo>
                    <a:pt x="138683" y="322580"/>
                  </a:lnTo>
                  <a:lnTo>
                    <a:pt x="161396" y="322580"/>
                  </a:lnTo>
                  <a:lnTo>
                    <a:pt x="162343" y="321310"/>
                  </a:lnTo>
                  <a:lnTo>
                    <a:pt x="165306" y="314960"/>
                  </a:lnTo>
                  <a:lnTo>
                    <a:pt x="166483" y="307340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40"/>
                  </a:lnTo>
                  <a:close/>
                </a:path>
                <a:path w="436879" h="405129">
                  <a:moveTo>
                    <a:pt x="62166" y="309880"/>
                  </a:moveTo>
                  <a:lnTo>
                    <a:pt x="46735" y="309880"/>
                  </a:lnTo>
                  <a:lnTo>
                    <a:pt x="52197" y="311150"/>
                  </a:lnTo>
                  <a:lnTo>
                    <a:pt x="57657" y="314960"/>
                  </a:lnTo>
                  <a:lnTo>
                    <a:pt x="62166" y="309880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10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90"/>
                  </a:moveTo>
                  <a:lnTo>
                    <a:pt x="119379" y="208280"/>
                  </a:lnTo>
                  <a:lnTo>
                    <a:pt x="196469" y="285750"/>
                  </a:lnTo>
                  <a:lnTo>
                    <a:pt x="205994" y="276860"/>
                  </a:lnTo>
                  <a:lnTo>
                    <a:pt x="128904" y="199390"/>
                  </a:lnTo>
                  <a:close/>
                </a:path>
                <a:path w="436879" h="405129">
                  <a:moveTo>
                    <a:pt x="153924" y="173990"/>
                  </a:moveTo>
                  <a:lnTo>
                    <a:pt x="144399" y="184150"/>
                  </a:lnTo>
                  <a:lnTo>
                    <a:pt x="221615" y="260350"/>
                  </a:lnTo>
                  <a:lnTo>
                    <a:pt x="231013" y="251460"/>
                  </a:lnTo>
                  <a:lnTo>
                    <a:pt x="208915" y="228600"/>
                  </a:lnTo>
                  <a:lnTo>
                    <a:pt x="209118" y="218440"/>
                  </a:lnTo>
                  <a:lnTo>
                    <a:pt x="197866" y="218440"/>
                  </a:lnTo>
                  <a:lnTo>
                    <a:pt x="153924" y="173990"/>
                  </a:lnTo>
                  <a:close/>
                </a:path>
                <a:path w="436879" h="405129">
                  <a:moveTo>
                    <a:pt x="266544" y="215900"/>
                  </a:moveTo>
                  <a:lnTo>
                    <a:pt x="209169" y="215900"/>
                  </a:lnTo>
                  <a:lnTo>
                    <a:pt x="256158" y="226060"/>
                  </a:lnTo>
                  <a:lnTo>
                    <a:pt x="266544" y="215900"/>
                  </a:lnTo>
                  <a:close/>
                </a:path>
                <a:path w="436879" h="405129">
                  <a:moveTo>
                    <a:pt x="209803" y="161290"/>
                  </a:moveTo>
                  <a:lnTo>
                    <a:pt x="197612" y="172719"/>
                  </a:lnTo>
                  <a:lnTo>
                    <a:pt x="197866" y="218440"/>
                  </a:lnTo>
                  <a:lnTo>
                    <a:pt x="209118" y="218440"/>
                  </a:lnTo>
                  <a:lnTo>
                    <a:pt x="209169" y="215900"/>
                  </a:lnTo>
                  <a:lnTo>
                    <a:pt x="266544" y="215900"/>
                  </a:lnTo>
                  <a:lnTo>
                    <a:pt x="267843" y="214630"/>
                  </a:lnTo>
                  <a:lnTo>
                    <a:pt x="209169" y="203200"/>
                  </a:lnTo>
                  <a:lnTo>
                    <a:pt x="209803" y="161290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40"/>
                  </a:lnTo>
                  <a:lnTo>
                    <a:pt x="273557" y="133350"/>
                  </a:lnTo>
                  <a:lnTo>
                    <a:pt x="274320" y="134619"/>
                  </a:lnTo>
                  <a:lnTo>
                    <a:pt x="275590" y="135890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3" y="163830"/>
                  </a:lnTo>
                  <a:lnTo>
                    <a:pt x="255016" y="166369"/>
                  </a:lnTo>
                  <a:lnTo>
                    <a:pt x="253110" y="168910"/>
                  </a:lnTo>
                  <a:lnTo>
                    <a:pt x="251968" y="172719"/>
                  </a:lnTo>
                  <a:lnTo>
                    <a:pt x="251332" y="176530"/>
                  </a:lnTo>
                  <a:lnTo>
                    <a:pt x="250571" y="179069"/>
                  </a:lnTo>
                  <a:lnTo>
                    <a:pt x="250825" y="182880"/>
                  </a:lnTo>
                  <a:lnTo>
                    <a:pt x="252856" y="189230"/>
                  </a:lnTo>
                  <a:lnTo>
                    <a:pt x="254762" y="193040"/>
                  </a:lnTo>
                  <a:lnTo>
                    <a:pt x="257428" y="195580"/>
                  </a:lnTo>
                  <a:lnTo>
                    <a:pt x="262127" y="200660"/>
                  </a:lnTo>
                  <a:lnTo>
                    <a:pt x="267589" y="201930"/>
                  </a:lnTo>
                  <a:lnTo>
                    <a:pt x="280162" y="201930"/>
                  </a:lnTo>
                  <a:lnTo>
                    <a:pt x="286384" y="198119"/>
                  </a:lnTo>
                  <a:lnTo>
                    <a:pt x="296291" y="189230"/>
                  </a:lnTo>
                  <a:lnTo>
                    <a:pt x="272923" y="189230"/>
                  </a:lnTo>
                  <a:lnTo>
                    <a:pt x="269875" y="187960"/>
                  </a:lnTo>
                  <a:lnTo>
                    <a:pt x="265683" y="182880"/>
                  </a:lnTo>
                  <a:lnTo>
                    <a:pt x="264541" y="181610"/>
                  </a:lnTo>
                  <a:lnTo>
                    <a:pt x="264159" y="179069"/>
                  </a:lnTo>
                  <a:lnTo>
                    <a:pt x="263651" y="176530"/>
                  </a:lnTo>
                  <a:lnTo>
                    <a:pt x="263905" y="175260"/>
                  </a:lnTo>
                  <a:lnTo>
                    <a:pt x="265683" y="170180"/>
                  </a:lnTo>
                  <a:lnTo>
                    <a:pt x="267843" y="166369"/>
                  </a:lnTo>
                  <a:lnTo>
                    <a:pt x="276987" y="154940"/>
                  </a:lnTo>
                  <a:lnTo>
                    <a:pt x="281050" y="148590"/>
                  </a:lnTo>
                  <a:lnTo>
                    <a:pt x="283082" y="143510"/>
                  </a:lnTo>
                  <a:lnTo>
                    <a:pt x="302259" y="143510"/>
                  </a:lnTo>
                  <a:lnTo>
                    <a:pt x="297179" y="138430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10"/>
                  </a:moveTo>
                  <a:lnTo>
                    <a:pt x="283082" y="143510"/>
                  </a:lnTo>
                  <a:lnTo>
                    <a:pt x="290702" y="151130"/>
                  </a:lnTo>
                  <a:lnTo>
                    <a:pt x="293370" y="154940"/>
                  </a:lnTo>
                  <a:lnTo>
                    <a:pt x="294385" y="157480"/>
                  </a:lnTo>
                  <a:lnTo>
                    <a:pt x="295909" y="162560"/>
                  </a:lnTo>
                  <a:lnTo>
                    <a:pt x="296037" y="166369"/>
                  </a:lnTo>
                  <a:lnTo>
                    <a:pt x="294767" y="170180"/>
                  </a:lnTo>
                  <a:lnTo>
                    <a:pt x="293497" y="175260"/>
                  </a:lnTo>
                  <a:lnTo>
                    <a:pt x="291083" y="179069"/>
                  </a:lnTo>
                  <a:lnTo>
                    <a:pt x="283718" y="186690"/>
                  </a:lnTo>
                  <a:lnTo>
                    <a:pt x="280034" y="187960"/>
                  </a:lnTo>
                  <a:lnTo>
                    <a:pt x="272923" y="189230"/>
                  </a:lnTo>
                  <a:lnTo>
                    <a:pt x="296291" y="189230"/>
                  </a:lnTo>
                  <a:lnTo>
                    <a:pt x="304926" y="163830"/>
                  </a:lnTo>
                  <a:lnTo>
                    <a:pt x="318706" y="163830"/>
                  </a:lnTo>
                  <a:lnTo>
                    <a:pt x="323596" y="158750"/>
                  </a:lnTo>
                  <a:lnTo>
                    <a:pt x="320294" y="157480"/>
                  </a:lnTo>
                  <a:lnTo>
                    <a:pt x="317246" y="156210"/>
                  </a:lnTo>
                  <a:lnTo>
                    <a:pt x="314578" y="154940"/>
                  </a:lnTo>
                  <a:lnTo>
                    <a:pt x="311784" y="152400"/>
                  </a:lnTo>
                  <a:lnTo>
                    <a:pt x="306070" y="147319"/>
                  </a:lnTo>
                  <a:lnTo>
                    <a:pt x="302259" y="143510"/>
                  </a:lnTo>
                  <a:close/>
                </a:path>
                <a:path w="436879" h="405129">
                  <a:moveTo>
                    <a:pt x="262890" y="113030"/>
                  </a:moveTo>
                  <a:lnTo>
                    <a:pt x="259333" y="114300"/>
                  </a:lnTo>
                  <a:lnTo>
                    <a:pt x="255143" y="116840"/>
                  </a:lnTo>
                  <a:lnTo>
                    <a:pt x="251078" y="118110"/>
                  </a:lnTo>
                  <a:lnTo>
                    <a:pt x="227965" y="151130"/>
                  </a:lnTo>
                  <a:lnTo>
                    <a:pt x="228980" y="158750"/>
                  </a:lnTo>
                  <a:lnTo>
                    <a:pt x="230758" y="163830"/>
                  </a:lnTo>
                  <a:lnTo>
                    <a:pt x="233933" y="168910"/>
                  </a:lnTo>
                  <a:lnTo>
                    <a:pt x="244348" y="160019"/>
                  </a:lnTo>
                  <a:lnTo>
                    <a:pt x="241426" y="156210"/>
                  </a:lnTo>
                  <a:lnTo>
                    <a:pt x="240283" y="151130"/>
                  </a:lnTo>
                  <a:lnTo>
                    <a:pt x="240792" y="147319"/>
                  </a:lnTo>
                  <a:lnTo>
                    <a:pt x="241426" y="143510"/>
                  </a:lnTo>
                  <a:lnTo>
                    <a:pt x="243840" y="139700"/>
                  </a:lnTo>
                  <a:lnTo>
                    <a:pt x="248412" y="135890"/>
                  </a:lnTo>
                  <a:lnTo>
                    <a:pt x="253110" y="130810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30"/>
                  </a:lnTo>
                  <a:lnTo>
                    <a:pt x="280416" y="121919"/>
                  </a:lnTo>
                  <a:lnTo>
                    <a:pt x="277368" y="119380"/>
                  </a:lnTo>
                  <a:lnTo>
                    <a:pt x="275335" y="118110"/>
                  </a:lnTo>
                  <a:lnTo>
                    <a:pt x="272288" y="115569"/>
                  </a:lnTo>
                  <a:lnTo>
                    <a:pt x="269113" y="114300"/>
                  </a:lnTo>
                  <a:lnTo>
                    <a:pt x="266065" y="114300"/>
                  </a:lnTo>
                  <a:lnTo>
                    <a:pt x="262890" y="113030"/>
                  </a:lnTo>
                  <a:close/>
                </a:path>
                <a:path w="436879" h="405129">
                  <a:moveTo>
                    <a:pt x="318706" y="163830"/>
                  </a:moveTo>
                  <a:lnTo>
                    <a:pt x="304926" y="163830"/>
                  </a:lnTo>
                  <a:lnTo>
                    <a:pt x="307848" y="166369"/>
                  </a:lnTo>
                  <a:lnTo>
                    <a:pt x="310769" y="167640"/>
                  </a:lnTo>
                  <a:lnTo>
                    <a:pt x="313817" y="168910"/>
                  </a:lnTo>
                  <a:lnTo>
                    <a:pt x="318706" y="163830"/>
                  </a:lnTo>
                  <a:close/>
                </a:path>
                <a:path w="436879" h="405129">
                  <a:moveTo>
                    <a:pt x="283082" y="87630"/>
                  </a:moveTo>
                  <a:lnTo>
                    <a:pt x="273050" y="97790"/>
                  </a:lnTo>
                  <a:lnTo>
                    <a:pt x="350139" y="132080"/>
                  </a:lnTo>
                  <a:lnTo>
                    <a:pt x="359028" y="123190"/>
                  </a:lnTo>
                  <a:lnTo>
                    <a:pt x="356187" y="116840"/>
                  </a:lnTo>
                  <a:lnTo>
                    <a:pt x="343407" y="116840"/>
                  </a:lnTo>
                  <a:lnTo>
                    <a:pt x="338327" y="114300"/>
                  </a:lnTo>
                  <a:lnTo>
                    <a:pt x="333375" y="111760"/>
                  </a:lnTo>
                  <a:lnTo>
                    <a:pt x="283082" y="87630"/>
                  </a:lnTo>
                  <a:close/>
                </a:path>
                <a:path w="436879" h="405129">
                  <a:moveTo>
                    <a:pt x="324357" y="45719"/>
                  </a:moveTo>
                  <a:lnTo>
                    <a:pt x="314578" y="55880"/>
                  </a:lnTo>
                  <a:lnTo>
                    <a:pt x="336296" y="102869"/>
                  </a:lnTo>
                  <a:lnTo>
                    <a:pt x="338835" y="107950"/>
                  </a:lnTo>
                  <a:lnTo>
                    <a:pt x="341249" y="113030"/>
                  </a:lnTo>
                  <a:lnTo>
                    <a:pt x="343407" y="116840"/>
                  </a:lnTo>
                  <a:lnTo>
                    <a:pt x="356187" y="116840"/>
                  </a:lnTo>
                  <a:lnTo>
                    <a:pt x="324357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10"/>
                  </a:lnTo>
                  <a:lnTo>
                    <a:pt x="386715" y="20319"/>
                  </a:lnTo>
                  <a:lnTo>
                    <a:pt x="387476" y="21590"/>
                  </a:lnTo>
                  <a:lnTo>
                    <a:pt x="388747" y="22860"/>
                  </a:lnTo>
                  <a:lnTo>
                    <a:pt x="386460" y="27940"/>
                  </a:lnTo>
                  <a:lnTo>
                    <a:pt x="381889" y="34290"/>
                  </a:lnTo>
                  <a:lnTo>
                    <a:pt x="371855" y="46990"/>
                  </a:lnTo>
                  <a:lnTo>
                    <a:pt x="369443" y="50800"/>
                  </a:lnTo>
                  <a:lnTo>
                    <a:pt x="368173" y="53340"/>
                  </a:lnTo>
                  <a:lnTo>
                    <a:pt x="366268" y="55880"/>
                  </a:lnTo>
                  <a:lnTo>
                    <a:pt x="364363" y="62230"/>
                  </a:lnTo>
                  <a:lnTo>
                    <a:pt x="363727" y="66040"/>
                  </a:lnTo>
                  <a:lnTo>
                    <a:pt x="363981" y="69850"/>
                  </a:lnTo>
                  <a:lnTo>
                    <a:pt x="366014" y="76200"/>
                  </a:lnTo>
                  <a:lnTo>
                    <a:pt x="367919" y="80010"/>
                  </a:lnTo>
                  <a:lnTo>
                    <a:pt x="370585" y="82550"/>
                  </a:lnTo>
                  <a:lnTo>
                    <a:pt x="375284" y="87630"/>
                  </a:lnTo>
                  <a:lnTo>
                    <a:pt x="380746" y="88900"/>
                  </a:lnTo>
                  <a:lnTo>
                    <a:pt x="393319" y="88900"/>
                  </a:lnTo>
                  <a:lnTo>
                    <a:pt x="399542" y="85090"/>
                  </a:lnTo>
                  <a:lnTo>
                    <a:pt x="408209" y="76200"/>
                  </a:lnTo>
                  <a:lnTo>
                    <a:pt x="386079" y="76200"/>
                  </a:lnTo>
                  <a:lnTo>
                    <a:pt x="383031" y="74930"/>
                  </a:lnTo>
                  <a:lnTo>
                    <a:pt x="378841" y="69850"/>
                  </a:lnTo>
                  <a:lnTo>
                    <a:pt x="377698" y="68580"/>
                  </a:lnTo>
                  <a:lnTo>
                    <a:pt x="377317" y="66040"/>
                  </a:lnTo>
                  <a:lnTo>
                    <a:pt x="376808" y="63500"/>
                  </a:lnTo>
                  <a:lnTo>
                    <a:pt x="377063" y="62230"/>
                  </a:lnTo>
                  <a:lnTo>
                    <a:pt x="378841" y="57150"/>
                  </a:lnTo>
                  <a:lnTo>
                    <a:pt x="381000" y="53340"/>
                  </a:lnTo>
                  <a:lnTo>
                    <a:pt x="390144" y="41910"/>
                  </a:lnTo>
                  <a:lnTo>
                    <a:pt x="394080" y="35560"/>
                  </a:lnTo>
                  <a:lnTo>
                    <a:pt x="396240" y="30480"/>
                  </a:lnTo>
                  <a:lnTo>
                    <a:pt x="415417" y="30480"/>
                  </a:lnTo>
                  <a:lnTo>
                    <a:pt x="410337" y="25400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80"/>
                  </a:moveTo>
                  <a:lnTo>
                    <a:pt x="396240" y="30480"/>
                  </a:lnTo>
                  <a:lnTo>
                    <a:pt x="403859" y="38100"/>
                  </a:lnTo>
                  <a:lnTo>
                    <a:pt x="406526" y="41910"/>
                  </a:lnTo>
                  <a:lnTo>
                    <a:pt x="409067" y="48260"/>
                  </a:lnTo>
                  <a:lnTo>
                    <a:pt x="409194" y="53340"/>
                  </a:lnTo>
                  <a:lnTo>
                    <a:pt x="406653" y="62230"/>
                  </a:lnTo>
                  <a:lnTo>
                    <a:pt x="404241" y="66040"/>
                  </a:lnTo>
                  <a:lnTo>
                    <a:pt x="396875" y="73660"/>
                  </a:lnTo>
                  <a:lnTo>
                    <a:pt x="393192" y="74930"/>
                  </a:lnTo>
                  <a:lnTo>
                    <a:pt x="386079" y="76200"/>
                  </a:lnTo>
                  <a:lnTo>
                    <a:pt x="408209" y="76200"/>
                  </a:lnTo>
                  <a:lnTo>
                    <a:pt x="418083" y="50800"/>
                  </a:lnTo>
                  <a:lnTo>
                    <a:pt x="431800" y="50800"/>
                  </a:lnTo>
                  <a:lnTo>
                    <a:pt x="436752" y="45719"/>
                  </a:lnTo>
                  <a:lnTo>
                    <a:pt x="433450" y="44450"/>
                  </a:lnTo>
                  <a:lnTo>
                    <a:pt x="430402" y="43180"/>
                  </a:lnTo>
                  <a:lnTo>
                    <a:pt x="427735" y="41910"/>
                  </a:lnTo>
                  <a:lnTo>
                    <a:pt x="424942" y="39369"/>
                  </a:lnTo>
                  <a:lnTo>
                    <a:pt x="419226" y="34290"/>
                  </a:lnTo>
                  <a:lnTo>
                    <a:pt x="415417" y="30480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10"/>
                  </a:lnTo>
                  <a:lnTo>
                    <a:pt x="364235" y="5080"/>
                  </a:lnTo>
                  <a:lnTo>
                    <a:pt x="359791" y="8890"/>
                  </a:lnTo>
                  <a:lnTo>
                    <a:pt x="355092" y="12700"/>
                  </a:lnTo>
                  <a:lnTo>
                    <a:pt x="350266" y="17780"/>
                  </a:lnTo>
                  <a:lnTo>
                    <a:pt x="346709" y="22860"/>
                  </a:lnTo>
                  <a:lnTo>
                    <a:pt x="344297" y="27940"/>
                  </a:lnTo>
                  <a:lnTo>
                    <a:pt x="342010" y="33019"/>
                  </a:lnTo>
                  <a:lnTo>
                    <a:pt x="341122" y="36830"/>
                  </a:lnTo>
                  <a:lnTo>
                    <a:pt x="342138" y="45719"/>
                  </a:lnTo>
                  <a:lnTo>
                    <a:pt x="343916" y="50800"/>
                  </a:lnTo>
                  <a:lnTo>
                    <a:pt x="347091" y="55880"/>
                  </a:lnTo>
                  <a:lnTo>
                    <a:pt x="357504" y="46990"/>
                  </a:lnTo>
                  <a:lnTo>
                    <a:pt x="354583" y="43180"/>
                  </a:lnTo>
                  <a:lnTo>
                    <a:pt x="353441" y="38100"/>
                  </a:lnTo>
                  <a:lnTo>
                    <a:pt x="370967" y="15240"/>
                  </a:lnTo>
                  <a:lnTo>
                    <a:pt x="375539" y="15240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700"/>
                  </a:lnTo>
                  <a:lnTo>
                    <a:pt x="393573" y="8890"/>
                  </a:lnTo>
                  <a:lnTo>
                    <a:pt x="390525" y="5080"/>
                  </a:lnTo>
                  <a:lnTo>
                    <a:pt x="388493" y="3810"/>
                  </a:lnTo>
                  <a:lnTo>
                    <a:pt x="385445" y="2540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800"/>
                  </a:moveTo>
                  <a:lnTo>
                    <a:pt x="418083" y="50800"/>
                  </a:lnTo>
                  <a:lnTo>
                    <a:pt x="421004" y="53340"/>
                  </a:lnTo>
                  <a:lnTo>
                    <a:pt x="426847" y="55880"/>
                  </a:lnTo>
                  <a:lnTo>
                    <a:pt x="43180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68587" y="1454884"/>
              <a:ext cx="1086529" cy="203079"/>
            </a:xfrm>
            <a:custGeom>
              <a:avLst/>
              <a:gdLst/>
              <a:ahLst/>
              <a:cxnLst/>
              <a:rect l="l" t="t" r="r" b="b"/>
              <a:pathLst>
                <a:path w="1270635" h="237489">
                  <a:moveTo>
                    <a:pt x="0" y="236994"/>
                  </a:moveTo>
                  <a:lnTo>
                    <a:pt x="1270380" y="236994"/>
                  </a:lnTo>
                  <a:lnTo>
                    <a:pt x="1270380" y="0"/>
                  </a:lnTo>
                  <a:lnTo>
                    <a:pt x="0" y="0"/>
                  </a:lnTo>
                  <a:lnTo>
                    <a:pt x="0" y="23699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0979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90979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393464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393464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1270712" y="1027234"/>
              <a:ext cx="6113557" cy="6118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Ansiotulot </a:t>
              </a:r>
              <a:r>
                <a:rPr sz="1368" b="1" spc="-4" dirty="0">
                  <a:latin typeface="Arial"/>
                  <a:cs typeface="Arial"/>
                </a:rPr>
                <a:t>keskimäärin kunnittain Etelä-Savossa 2016 - 2017,</a:t>
              </a:r>
              <a:r>
                <a:rPr sz="1368" b="1" spc="20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582">
                <a:latin typeface="Times New Roman"/>
                <a:cs typeface="Times New Roman"/>
              </a:endParaRPr>
            </a:p>
            <a:p>
              <a:pPr marL="109141" algn="ctr">
                <a:tabLst>
                  <a:tab pos="61140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5571" y="1654173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459" y="0"/>
                  </a:lnTo>
                </a:path>
              </a:pathLst>
            </a:custGeom>
            <a:ln w="19050">
              <a:solidFill>
                <a:srgbClr val="EC7C3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759199" y="4922665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165861" y="47370"/>
                  </a:lnTo>
                  <a:lnTo>
                    <a:pt x="0" y="201167"/>
                  </a:lnTo>
                  <a:lnTo>
                    <a:pt x="87756" y="295782"/>
                  </a:lnTo>
                  <a:lnTo>
                    <a:pt x="253618" y="141985"/>
                  </a:lnTo>
                  <a:lnTo>
                    <a:pt x="299247" y="141985"/>
                  </a:lnTo>
                  <a:lnTo>
                    <a:pt x="304418" y="6857"/>
                  </a:lnTo>
                  <a:lnTo>
                    <a:pt x="121919" y="0"/>
                  </a:lnTo>
                  <a:close/>
                </a:path>
                <a:path w="304800" h="295910">
                  <a:moveTo>
                    <a:pt x="299247" y="141985"/>
                  </a:moveTo>
                  <a:lnTo>
                    <a:pt x="253618" y="141985"/>
                  </a:lnTo>
                  <a:lnTo>
                    <a:pt x="297433" y="189356"/>
                  </a:lnTo>
                  <a:lnTo>
                    <a:pt x="299247" y="141985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759199" y="4922665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304418" y="6857"/>
                  </a:lnTo>
                  <a:lnTo>
                    <a:pt x="297433" y="189356"/>
                  </a:lnTo>
                  <a:lnTo>
                    <a:pt x="253618" y="141985"/>
                  </a:lnTo>
                  <a:lnTo>
                    <a:pt x="87756" y="295782"/>
                  </a:lnTo>
                  <a:lnTo>
                    <a:pt x="0" y="201167"/>
                  </a:lnTo>
                  <a:lnTo>
                    <a:pt x="165861" y="47370"/>
                  </a:lnTo>
                  <a:lnTo>
                    <a:pt x="121919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8655A37B-ECFC-41C1-ACDC-109CC2EC23AD}"/>
              </a:ext>
            </a:extLst>
          </p:cNvPr>
          <p:cNvGrpSpPr/>
          <p:nvPr/>
        </p:nvGrpSpPr>
        <p:grpSpPr>
          <a:xfrm>
            <a:off x="395536" y="692696"/>
            <a:ext cx="8003999" cy="4589850"/>
            <a:chOff x="200515" y="1066330"/>
            <a:chExt cx="8003999" cy="4589850"/>
          </a:xfrm>
        </p:grpSpPr>
        <p:sp>
          <p:nvSpPr>
            <p:cNvPr id="2" name="object 2"/>
            <p:cNvSpPr/>
            <p:nvPr/>
          </p:nvSpPr>
          <p:spPr>
            <a:xfrm>
              <a:off x="8133164" y="413369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37955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745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8838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3630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8419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3211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8000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4094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8885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83676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8466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3257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8047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4140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9314" y="413369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33164" y="3807900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37955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2745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8838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53630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8419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63211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68000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4094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78885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3676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88466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3257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98047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4140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9314" y="380790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33164" y="3482105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37955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42745" y="3482105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8838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53630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8419" y="3482105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63211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68000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74094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78885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83676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88466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93257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98047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4140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9314" y="3482105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33164" y="3156309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42744" y="3156309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48838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58419" y="3156309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63211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74094" y="3156309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78885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83676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88465" y="3156309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93257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98047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04140" y="3156309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9314" y="3156309"/>
              <a:ext cx="247605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5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48839" y="2830513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58419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87280" y="2830513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74094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78885" y="283051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88465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93257" y="283051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9314" y="2830513"/>
              <a:ext cx="1061008" cy="0"/>
            </a:xfrm>
            <a:custGeom>
              <a:avLst/>
              <a:gdLst/>
              <a:ahLst/>
              <a:cxnLst/>
              <a:rect l="l" t="t" r="r" b="b"/>
              <a:pathLst>
                <a:path w="1240789">
                  <a:moveTo>
                    <a:pt x="0" y="0"/>
                  </a:moveTo>
                  <a:lnTo>
                    <a:pt x="1240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48839" y="2504718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58419" y="2504718"/>
              <a:ext cx="813403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950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88466" y="2504718"/>
              <a:ext cx="2793155" cy="0"/>
            </a:xfrm>
            <a:custGeom>
              <a:avLst/>
              <a:gdLst/>
              <a:ahLst/>
              <a:cxnLst/>
              <a:rect l="l" t="t" r="r" b="b"/>
              <a:pathLst>
                <a:path w="3266440">
                  <a:moveTo>
                    <a:pt x="0" y="0"/>
                  </a:moveTo>
                  <a:lnTo>
                    <a:pt x="32659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9313" y="2504718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48839" y="2178922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88466" y="2178922"/>
              <a:ext cx="3783574" cy="0"/>
            </a:xfrm>
            <a:custGeom>
              <a:avLst/>
              <a:gdLst/>
              <a:ahLst/>
              <a:cxnLst/>
              <a:rect l="l" t="t" r="r" b="b"/>
              <a:pathLst>
                <a:path w="4424680">
                  <a:moveTo>
                    <a:pt x="0" y="0"/>
                  </a:moveTo>
                  <a:lnTo>
                    <a:pt x="44241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9313" y="2178922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11234" y="1853126"/>
              <a:ext cx="5693280" cy="0"/>
            </a:xfrm>
            <a:custGeom>
              <a:avLst/>
              <a:gdLst/>
              <a:ahLst/>
              <a:cxnLst/>
              <a:rect l="l" t="t" r="r" b="b"/>
              <a:pathLst>
                <a:path w="6657975">
                  <a:moveTo>
                    <a:pt x="0" y="0"/>
                  </a:moveTo>
                  <a:lnTo>
                    <a:pt x="6657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9313" y="1853126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9313" y="152733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9313" y="1527330"/>
              <a:ext cx="7424885" cy="2932162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75" y="3217558"/>
              <a:ext cx="177559" cy="1242368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207264" y="0"/>
                  </a:moveTo>
                  <a:lnTo>
                    <a:pt x="0" y="0"/>
                  </a:lnTo>
                  <a:lnTo>
                    <a:pt x="0" y="1452372"/>
                  </a:lnTo>
                  <a:lnTo>
                    <a:pt x="207264" y="14523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44884" y="3316601"/>
              <a:ext cx="177559" cy="1143000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207263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207263" y="133654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40095" y="2760141"/>
              <a:ext cx="177559" cy="1699568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207263" y="0"/>
                  </a:moveTo>
                  <a:lnTo>
                    <a:pt x="0" y="0"/>
                  </a:lnTo>
                  <a:lnTo>
                    <a:pt x="0" y="1987296"/>
                  </a:lnTo>
                  <a:lnTo>
                    <a:pt x="207263" y="19872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35303" y="1747569"/>
              <a:ext cx="175930" cy="2712249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205740" y="0"/>
                  </a:moveTo>
                  <a:lnTo>
                    <a:pt x="0" y="0"/>
                  </a:lnTo>
                  <a:lnTo>
                    <a:pt x="0" y="3171443"/>
                  </a:lnTo>
                  <a:lnTo>
                    <a:pt x="205740" y="317144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30513" y="3166735"/>
              <a:ext cx="175930" cy="1292866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205739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205739" y="1511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24419" y="2786205"/>
              <a:ext cx="177559" cy="1673504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207263" y="0"/>
                  </a:moveTo>
                  <a:lnTo>
                    <a:pt x="0" y="0"/>
                  </a:lnTo>
                  <a:lnTo>
                    <a:pt x="0" y="1956815"/>
                  </a:lnTo>
                  <a:lnTo>
                    <a:pt x="207263" y="1956815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19629" y="2595940"/>
              <a:ext cx="177559" cy="1863552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207263" y="0"/>
                  </a:moveTo>
                  <a:lnTo>
                    <a:pt x="0" y="0"/>
                  </a:lnTo>
                  <a:lnTo>
                    <a:pt x="0" y="2179320"/>
                  </a:lnTo>
                  <a:lnTo>
                    <a:pt x="207263" y="217932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14839" y="3293143"/>
              <a:ext cx="177559" cy="1166349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207263" y="0"/>
                  </a:moveTo>
                  <a:lnTo>
                    <a:pt x="0" y="0"/>
                  </a:lnTo>
                  <a:lnTo>
                    <a:pt x="0" y="1363979"/>
                  </a:lnTo>
                  <a:lnTo>
                    <a:pt x="207263" y="13639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10048" y="2666313"/>
              <a:ext cx="177559" cy="17935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207263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207263" y="209702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05257" y="2541207"/>
              <a:ext cx="175930" cy="1918394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205740" y="0"/>
                  </a:moveTo>
                  <a:lnTo>
                    <a:pt x="0" y="0"/>
                  </a:lnTo>
                  <a:lnTo>
                    <a:pt x="0" y="2243328"/>
                  </a:lnTo>
                  <a:lnTo>
                    <a:pt x="205740" y="22433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800466" y="3488621"/>
              <a:ext cx="175930" cy="970871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205740" y="0"/>
                  </a:moveTo>
                  <a:lnTo>
                    <a:pt x="0" y="0"/>
                  </a:lnTo>
                  <a:lnTo>
                    <a:pt x="0" y="1135379"/>
                  </a:lnTo>
                  <a:lnTo>
                    <a:pt x="205740" y="11353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94373" y="2571180"/>
              <a:ext cx="177559" cy="1888529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207263" y="0"/>
                  </a:moveTo>
                  <a:lnTo>
                    <a:pt x="0" y="0"/>
                  </a:lnTo>
                  <a:lnTo>
                    <a:pt x="0" y="2208276"/>
                  </a:lnTo>
                  <a:lnTo>
                    <a:pt x="207263" y="22082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89583" y="3059873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207263" y="0"/>
                  </a:moveTo>
                  <a:lnTo>
                    <a:pt x="0" y="0"/>
                  </a:lnTo>
                  <a:lnTo>
                    <a:pt x="0" y="1636776"/>
                  </a:lnTo>
                  <a:lnTo>
                    <a:pt x="207263" y="16367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84792" y="3512078"/>
              <a:ext cx="177559" cy="947523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207264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207264" y="110794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780002" y="2894370"/>
              <a:ext cx="175930" cy="1565448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205740" y="0"/>
                  </a:moveTo>
                  <a:lnTo>
                    <a:pt x="0" y="0"/>
                  </a:lnTo>
                  <a:lnTo>
                    <a:pt x="0" y="1830324"/>
                  </a:lnTo>
                  <a:lnTo>
                    <a:pt x="205740" y="183032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9675" y="3217558"/>
              <a:ext cx="177559" cy="1242368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0" y="0"/>
                  </a:moveTo>
                  <a:lnTo>
                    <a:pt x="207264" y="0"/>
                  </a:lnTo>
                  <a:lnTo>
                    <a:pt x="207264" y="1452372"/>
                  </a:lnTo>
                  <a:lnTo>
                    <a:pt x="0" y="14523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44884" y="3316601"/>
              <a:ext cx="177559" cy="1143000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0" y="0"/>
                  </a:moveTo>
                  <a:lnTo>
                    <a:pt x="207263" y="0"/>
                  </a:lnTo>
                  <a:lnTo>
                    <a:pt x="207263" y="1336548"/>
                  </a:lnTo>
                  <a:lnTo>
                    <a:pt x="0" y="13365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40095" y="2760141"/>
              <a:ext cx="177559" cy="1699568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0" y="0"/>
                  </a:moveTo>
                  <a:lnTo>
                    <a:pt x="207263" y="0"/>
                  </a:lnTo>
                  <a:lnTo>
                    <a:pt x="207263" y="1987296"/>
                  </a:lnTo>
                  <a:lnTo>
                    <a:pt x="0" y="19872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35303" y="1747569"/>
              <a:ext cx="175930" cy="2712249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0" y="0"/>
                  </a:moveTo>
                  <a:lnTo>
                    <a:pt x="205740" y="0"/>
                  </a:lnTo>
                  <a:lnTo>
                    <a:pt x="205740" y="3171443"/>
                  </a:lnTo>
                  <a:lnTo>
                    <a:pt x="0" y="3171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30513" y="3166735"/>
              <a:ext cx="175930" cy="1292866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0" y="0"/>
                  </a:moveTo>
                  <a:lnTo>
                    <a:pt x="205739" y="0"/>
                  </a:lnTo>
                  <a:lnTo>
                    <a:pt x="205739" y="1511808"/>
                  </a:lnTo>
                  <a:lnTo>
                    <a:pt x="0" y="1511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24419" y="2786205"/>
              <a:ext cx="177559" cy="1673504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0" y="0"/>
                  </a:moveTo>
                  <a:lnTo>
                    <a:pt x="207263" y="0"/>
                  </a:lnTo>
                  <a:lnTo>
                    <a:pt x="207263" y="1956815"/>
                  </a:lnTo>
                  <a:lnTo>
                    <a:pt x="0" y="19568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19629" y="2595940"/>
              <a:ext cx="177559" cy="1863552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0" y="0"/>
                  </a:moveTo>
                  <a:lnTo>
                    <a:pt x="207263" y="0"/>
                  </a:lnTo>
                  <a:lnTo>
                    <a:pt x="207263" y="2179320"/>
                  </a:lnTo>
                  <a:lnTo>
                    <a:pt x="0" y="21793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314839" y="3293143"/>
              <a:ext cx="177559" cy="1166349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0" y="0"/>
                  </a:moveTo>
                  <a:lnTo>
                    <a:pt x="207263" y="0"/>
                  </a:lnTo>
                  <a:lnTo>
                    <a:pt x="207263" y="1363979"/>
                  </a:lnTo>
                  <a:lnTo>
                    <a:pt x="0" y="13639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10048" y="2666313"/>
              <a:ext cx="177559" cy="17935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0" y="0"/>
                  </a:moveTo>
                  <a:lnTo>
                    <a:pt x="207263" y="0"/>
                  </a:lnTo>
                  <a:lnTo>
                    <a:pt x="207263" y="2097024"/>
                  </a:lnTo>
                  <a:lnTo>
                    <a:pt x="0" y="2097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05257" y="2541207"/>
              <a:ext cx="175930" cy="1918394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0" y="0"/>
                  </a:moveTo>
                  <a:lnTo>
                    <a:pt x="205740" y="0"/>
                  </a:lnTo>
                  <a:lnTo>
                    <a:pt x="205740" y="2243328"/>
                  </a:lnTo>
                  <a:lnTo>
                    <a:pt x="0" y="22433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00466" y="3488621"/>
              <a:ext cx="175930" cy="970871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0" y="0"/>
                  </a:moveTo>
                  <a:lnTo>
                    <a:pt x="205740" y="0"/>
                  </a:lnTo>
                  <a:lnTo>
                    <a:pt x="205740" y="1135379"/>
                  </a:lnTo>
                  <a:lnTo>
                    <a:pt x="0" y="11353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94373" y="2571180"/>
              <a:ext cx="177559" cy="1888529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0" y="0"/>
                  </a:moveTo>
                  <a:lnTo>
                    <a:pt x="207263" y="0"/>
                  </a:lnTo>
                  <a:lnTo>
                    <a:pt x="207263" y="2208276"/>
                  </a:lnTo>
                  <a:lnTo>
                    <a:pt x="0" y="2208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89583" y="3059873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0" y="0"/>
                  </a:moveTo>
                  <a:lnTo>
                    <a:pt x="207263" y="0"/>
                  </a:lnTo>
                  <a:lnTo>
                    <a:pt x="207263" y="1636776"/>
                  </a:lnTo>
                  <a:lnTo>
                    <a:pt x="0" y="16367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84792" y="3512078"/>
              <a:ext cx="177559" cy="947523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0" y="0"/>
                  </a:moveTo>
                  <a:lnTo>
                    <a:pt x="207264" y="0"/>
                  </a:lnTo>
                  <a:lnTo>
                    <a:pt x="207264" y="1107948"/>
                  </a:lnTo>
                  <a:lnTo>
                    <a:pt x="0" y="11079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80002" y="2894370"/>
              <a:ext cx="175930" cy="1565448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0" y="0"/>
                  </a:moveTo>
                  <a:lnTo>
                    <a:pt x="205740" y="0"/>
                  </a:lnTo>
                  <a:lnTo>
                    <a:pt x="205740" y="1830324"/>
                  </a:lnTo>
                  <a:lnTo>
                    <a:pt x="0" y="18303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6908" y="3050751"/>
              <a:ext cx="177559" cy="1409067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207263" y="0"/>
                  </a:moveTo>
                  <a:lnTo>
                    <a:pt x="0" y="0"/>
                  </a:lnTo>
                  <a:lnTo>
                    <a:pt x="0" y="1647443"/>
                  </a:lnTo>
                  <a:lnTo>
                    <a:pt x="207263" y="16474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22117" y="2910008"/>
              <a:ext cx="175930" cy="1549701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205740" y="0"/>
                  </a:moveTo>
                  <a:lnTo>
                    <a:pt x="0" y="0"/>
                  </a:lnTo>
                  <a:lnTo>
                    <a:pt x="0" y="1812036"/>
                  </a:lnTo>
                  <a:lnTo>
                    <a:pt x="205740" y="181203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17326" y="2787508"/>
              <a:ext cx="175930" cy="1672418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205740" y="0"/>
                  </a:moveTo>
                  <a:lnTo>
                    <a:pt x="0" y="0"/>
                  </a:lnTo>
                  <a:lnTo>
                    <a:pt x="0" y="1955291"/>
                  </a:lnTo>
                  <a:lnTo>
                    <a:pt x="205740" y="195529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11234" y="1970413"/>
              <a:ext cx="177559" cy="2489079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207263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207263" y="291084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06442" y="2996017"/>
              <a:ext cx="177559" cy="1463909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207264" y="0"/>
                  </a:moveTo>
                  <a:lnTo>
                    <a:pt x="0" y="0"/>
                  </a:lnTo>
                  <a:lnTo>
                    <a:pt x="0" y="1711452"/>
                  </a:lnTo>
                  <a:lnTo>
                    <a:pt x="207264" y="17114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01653" y="2542510"/>
              <a:ext cx="177559" cy="1917308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207263" y="0"/>
                  </a:moveTo>
                  <a:lnTo>
                    <a:pt x="0" y="0"/>
                  </a:lnTo>
                  <a:lnTo>
                    <a:pt x="0" y="2241804"/>
                  </a:lnTo>
                  <a:lnTo>
                    <a:pt x="207263" y="224180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96862" y="2692376"/>
              <a:ext cx="177559" cy="1767442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207263" y="0"/>
                  </a:moveTo>
                  <a:lnTo>
                    <a:pt x="0" y="0"/>
                  </a:lnTo>
                  <a:lnTo>
                    <a:pt x="0" y="2066543"/>
                  </a:lnTo>
                  <a:lnTo>
                    <a:pt x="207263" y="20665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92071" y="3182373"/>
              <a:ext cx="175930" cy="1277119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205739" y="0"/>
                  </a:moveTo>
                  <a:lnTo>
                    <a:pt x="0" y="0"/>
                  </a:lnTo>
                  <a:lnTo>
                    <a:pt x="0" y="1493520"/>
                  </a:lnTo>
                  <a:lnTo>
                    <a:pt x="205739" y="1493520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87280" y="2899582"/>
              <a:ext cx="175930" cy="1560019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205739" y="0"/>
                  </a:moveTo>
                  <a:lnTo>
                    <a:pt x="0" y="0"/>
                  </a:lnTo>
                  <a:lnTo>
                    <a:pt x="0" y="1824227"/>
                  </a:lnTo>
                  <a:lnTo>
                    <a:pt x="205739" y="182422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81188" y="2446074"/>
              <a:ext cx="177559" cy="2013418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207263" y="0"/>
                  </a:moveTo>
                  <a:lnTo>
                    <a:pt x="0" y="0"/>
                  </a:lnTo>
                  <a:lnTo>
                    <a:pt x="0" y="2354579"/>
                  </a:lnTo>
                  <a:lnTo>
                    <a:pt x="207263" y="23545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976397" y="3338755"/>
              <a:ext cx="177559" cy="1120737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207263" y="0"/>
                  </a:moveTo>
                  <a:lnTo>
                    <a:pt x="0" y="0"/>
                  </a:lnTo>
                  <a:lnTo>
                    <a:pt x="0" y="1310639"/>
                  </a:lnTo>
                  <a:lnTo>
                    <a:pt x="207263" y="131063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471606" y="2113763"/>
              <a:ext cx="177559" cy="2345729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207264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207264" y="27432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6816" y="3097666"/>
              <a:ext cx="175930" cy="1361826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205740" y="0"/>
                  </a:moveTo>
                  <a:lnTo>
                    <a:pt x="0" y="0"/>
                  </a:lnTo>
                  <a:lnTo>
                    <a:pt x="0" y="1592579"/>
                  </a:lnTo>
                  <a:lnTo>
                    <a:pt x="205740" y="15925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62024" y="3437795"/>
              <a:ext cx="175930" cy="1021913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205740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205740" y="1194815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955931" y="2919130"/>
              <a:ext cx="177559" cy="1540471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207263" y="0"/>
                  </a:moveTo>
                  <a:lnTo>
                    <a:pt x="0" y="0"/>
                  </a:lnTo>
                  <a:lnTo>
                    <a:pt x="0" y="1801367"/>
                  </a:lnTo>
                  <a:lnTo>
                    <a:pt x="207263" y="1801367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26908" y="3050751"/>
              <a:ext cx="177559" cy="1409067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0" y="0"/>
                  </a:moveTo>
                  <a:lnTo>
                    <a:pt x="207263" y="0"/>
                  </a:lnTo>
                  <a:lnTo>
                    <a:pt x="207263" y="1647443"/>
                  </a:lnTo>
                  <a:lnTo>
                    <a:pt x="0" y="1647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22117" y="2910008"/>
              <a:ext cx="175930" cy="1549701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0" y="0"/>
                  </a:moveTo>
                  <a:lnTo>
                    <a:pt x="205740" y="0"/>
                  </a:lnTo>
                  <a:lnTo>
                    <a:pt x="205740" y="1812036"/>
                  </a:lnTo>
                  <a:lnTo>
                    <a:pt x="0" y="18120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17326" y="2787508"/>
              <a:ext cx="175930" cy="1672418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0" y="0"/>
                  </a:moveTo>
                  <a:lnTo>
                    <a:pt x="205740" y="0"/>
                  </a:lnTo>
                  <a:lnTo>
                    <a:pt x="205740" y="1955291"/>
                  </a:lnTo>
                  <a:lnTo>
                    <a:pt x="0" y="195529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11234" y="1970413"/>
              <a:ext cx="177559" cy="2489079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0" y="0"/>
                  </a:moveTo>
                  <a:lnTo>
                    <a:pt x="207263" y="0"/>
                  </a:lnTo>
                  <a:lnTo>
                    <a:pt x="207263" y="2910840"/>
                  </a:lnTo>
                  <a:lnTo>
                    <a:pt x="0" y="29108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06442" y="2996017"/>
              <a:ext cx="177559" cy="1463909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0" y="0"/>
                  </a:moveTo>
                  <a:lnTo>
                    <a:pt x="207264" y="0"/>
                  </a:lnTo>
                  <a:lnTo>
                    <a:pt x="207264" y="1711452"/>
                  </a:lnTo>
                  <a:lnTo>
                    <a:pt x="0" y="1711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501653" y="2542510"/>
              <a:ext cx="177559" cy="1917308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0" y="0"/>
                  </a:moveTo>
                  <a:lnTo>
                    <a:pt x="207263" y="0"/>
                  </a:lnTo>
                  <a:lnTo>
                    <a:pt x="207263" y="2241804"/>
                  </a:lnTo>
                  <a:lnTo>
                    <a:pt x="0" y="22418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996862" y="2692376"/>
              <a:ext cx="177559" cy="1767442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0" y="0"/>
                  </a:moveTo>
                  <a:lnTo>
                    <a:pt x="207263" y="0"/>
                  </a:lnTo>
                  <a:lnTo>
                    <a:pt x="207263" y="2066543"/>
                  </a:lnTo>
                  <a:lnTo>
                    <a:pt x="0" y="206654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92071" y="3182373"/>
              <a:ext cx="175930" cy="1277119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0" y="0"/>
                  </a:moveTo>
                  <a:lnTo>
                    <a:pt x="205739" y="0"/>
                  </a:lnTo>
                  <a:lnTo>
                    <a:pt x="205739" y="1493520"/>
                  </a:lnTo>
                  <a:lnTo>
                    <a:pt x="0" y="14935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87280" y="2899582"/>
              <a:ext cx="175930" cy="1560019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0" y="0"/>
                  </a:moveTo>
                  <a:lnTo>
                    <a:pt x="205739" y="0"/>
                  </a:lnTo>
                  <a:lnTo>
                    <a:pt x="205739" y="1824227"/>
                  </a:lnTo>
                  <a:lnTo>
                    <a:pt x="0" y="18242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81188" y="2446074"/>
              <a:ext cx="177559" cy="2013418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0" y="0"/>
                  </a:moveTo>
                  <a:lnTo>
                    <a:pt x="207263" y="0"/>
                  </a:lnTo>
                  <a:lnTo>
                    <a:pt x="207263" y="2354579"/>
                  </a:lnTo>
                  <a:lnTo>
                    <a:pt x="0" y="23545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76397" y="3338755"/>
              <a:ext cx="177559" cy="1120737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0" y="0"/>
                  </a:moveTo>
                  <a:lnTo>
                    <a:pt x="207263" y="0"/>
                  </a:lnTo>
                  <a:lnTo>
                    <a:pt x="207263" y="1310639"/>
                  </a:lnTo>
                  <a:lnTo>
                    <a:pt x="0" y="13106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471606" y="2113763"/>
              <a:ext cx="177559" cy="2345729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0" y="0"/>
                  </a:moveTo>
                  <a:lnTo>
                    <a:pt x="207264" y="0"/>
                  </a:lnTo>
                  <a:lnTo>
                    <a:pt x="207264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966816" y="3097666"/>
              <a:ext cx="175930" cy="1361826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0" y="0"/>
                  </a:moveTo>
                  <a:lnTo>
                    <a:pt x="205740" y="0"/>
                  </a:lnTo>
                  <a:lnTo>
                    <a:pt x="205740" y="1592579"/>
                  </a:lnTo>
                  <a:lnTo>
                    <a:pt x="0" y="15925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462024" y="3437795"/>
              <a:ext cx="175930" cy="1021913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0" y="0"/>
                  </a:moveTo>
                  <a:lnTo>
                    <a:pt x="205740" y="0"/>
                  </a:lnTo>
                  <a:lnTo>
                    <a:pt x="205740" y="1194815"/>
                  </a:lnTo>
                  <a:lnTo>
                    <a:pt x="0" y="11948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955931" y="2919130"/>
              <a:ext cx="177559" cy="1540471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0" y="0"/>
                  </a:moveTo>
                  <a:lnTo>
                    <a:pt x="207263" y="0"/>
                  </a:lnTo>
                  <a:lnTo>
                    <a:pt x="207263" y="1801367"/>
                  </a:lnTo>
                  <a:lnTo>
                    <a:pt x="0" y="1801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79313" y="445949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857415" y="3582559"/>
              <a:ext cx="337400" cy="4327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  <a:p>
              <a:pPr marL="9393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352342" y="3511861"/>
              <a:ext cx="337400" cy="55222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754</a:t>
              </a:r>
              <a:endParaRPr sz="1026">
                <a:latin typeface="Arial"/>
                <a:cs typeface="Arial"/>
              </a:endParaRPr>
            </a:p>
            <a:p>
              <a:pPr marL="21393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378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1847552" y="3437145"/>
              <a:ext cx="337400" cy="36271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389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2342544" y="2930641"/>
              <a:ext cx="337400" cy="46045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217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162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820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2837753" y="3555192"/>
              <a:ext cx="337400" cy="43439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983</a:t>
              </a:r>
              <a:endParaRPr sz="1026">
                <a:latin typeface="Arial"/>
                <a:cs typeface="Arial"/>
              </a:endParaRPr>
            </a:p>
            <a:p>
              <a:pPr marL="9556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245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332637" y="3328438"/>
              <a:ext cx="337400" cy="4707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  <a:p>
              <a:pPr marL="13248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827630" y="3354262"/>
              <a:ext cx="337400" cy="39421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5484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22839" y="3648260"/>
              <a:ext cx="337400" cy="4039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790</a:t>
              </a:r>
              <a:endParaRPr sz="1026">
                <a:latin typeface="Arial"/>
                <a:cs typeface="Arial"/>
              </a:endParaRPr>
            </a:p>
            <a:p>
              <a:pPr marL="6570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817831" y="3389448"/>
              <a:ext cx="337400" cy="46643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60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752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393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5313041" y="3280220"/>
              <a:ext cx="337400" cy="39692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943</a:t>
              </a:r>
              <a:endParaRPr sz="1026">
                <a:latin typeface="Arial"/>
                <a:cs typeface="Arial"/>
              </a:endParaRPr>
            </a:p>
            <a:p>
              <a:pPr marL="5810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089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5807924" y="3726668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489</a:t>
              </a:r>
              <a:endParaRPr sz="1026">
                <a:latin typeface="Arial"/>
                <a:cs typeface="Arial"/>
              </a:endParaRPr>
            </a:p>
            <a:p>
              <a:pPr marL="857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719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6302917" y="3113630"/>
              <a:ext cx="337400" cy="5782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897</a:t>
              </a:r>
              <a:endParaRPr sz="1026">
                <a:latin typeface="Arial"/>
                <a:cs typeface="Arial"/>
              </a:endParaRPr>
            </a:p>
            <a:p>
              <a:pPr marL="240001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798126" y="3587011"/>
              <a:ext cx="337400" cy="3676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932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148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090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7293010" y="3776190"/>
              <a:ext cx="337400" cy="38606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453</a:t>
              </a:r>
              <a:endParaRPr sz="1026">
                <a:latin typeface="Arial"/>
                <a:cs typeface="Arial"/>
              </a:endParaRPr>
            </a:p>
            <a:p>
              <a:pPr marL="4778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7788220" y="3504368"/>
              <a:ext cx="337400" cy="36163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280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401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363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76530" y="1793614"/>
              <a:ext cx="240003" cy="27906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L="71674" algn="ctr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R="4344" algn="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76530" y="146781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8350" y="4562118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49806" y="4587964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1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2" y="405130"/>
                  </a:lnTo>
                  <a:lnTo>
                    <a:pt x="63118" y="407670"/>
                  </a:lnTo>
                  <a:lnTo>
                    <a:pt x="63373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5" y="370840"/>
                  </a:lnTo>
                  <a:lnTo>
                    <a:pt x="101854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3" y="337820"/>
                  </a:lnTo>
                  <a:lnTo>
                    <a:pt x="69342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8" y="359410"/>
                  </a:lnTo>
                  <a:lnTo>
                    <a:pt x="114300" y="368300"/>
                  </a:lnTo>
                  <a:lnTo>
                    <a:pt x="108585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7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7" y="267970"/>
                  </a:moveTo>
                  <a:lnTo>
                    <a:pt x="107187" y="276860"/>
                  </a:lnTo>
                  <a:lnTo>
                    <a:pt x="163067" y="332740"/>
                  </a:lnTo>
                  <a:lnTo>
                    <a:pt x="172592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7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8" y="275590"/>
                  </a:lnTo>
                  <a:lnTo>
                    <a:pt x="223964" y="274320"/>
                  </a:lnTo>
                  <a:lnTo>
                    <a:pt x="191135" y="274320"/>
                  </a:lnTo>
                  <a:lnTo>
                    <a:pt x="184150" y="26924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4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4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4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3" y="262890"/>
                  </a:lnTo>
                  <a:lnTo>
                    <a:pt x="210185" y="271780"/>
                  </a:lnTo>
                  <a:lnTo>
                    <a:pt x="204470" y="274320"/>
                  </a:lnTo>
                  <a:lnTo>
                    <a:pt x="223964" y="274320"/>
                  </a:lnTo>
                  <a:lnTo>
                    <a:pt x="227584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2" y="233680"/>
                  </a:lnTo>
                  <a:lnTo>
                    <a:pt x="226060" y="226060"/>
                  </a:lnTo>
                  <a:lnTo>
                    <a:pt x="218821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7" y="236220"/>
                  </a:lnTo>
                  <a:lnTo>
                    <a:pt x="268604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5" y="166370"/>
                  </a:lnTo>
                  <a:lnTo>
                    <a:pt x="251205" y="160020"/>
                  </a:lnTo>
                  <a:lnTo>
                    <a:pt x="251459" y="156210"/>
                  </a:lnTo>
                  <a:lnTo>
                    <a:pt x="243459" y="156210"/>
                  </a:lnTo>
                  <a:lnTo>
                    <a:pt x="235458" y="148590"/>
                  </a:lnTo>
                  <a:close/>
                </a:path>
                <a:path w="448310" h="440689">
                  <a:moveTo>
                    <a:pt x="295680" y="134620"/>
                  </a:moveTo>
                  <a:lnTo>
                    <a:pt x="272288" y="134620"/>
                  </a:lnTo>
                  <a:lnTo>
                    <a:pt x="277622" y="135890"/>
                  </a:lnTo>
                  <a:lnTo>
                    <a:pt x="280924" y="138430"/>
                  </a:lnTo>
                  <a:lnTo>
                    <a:pt x="318770" y="176530"/>
                  </a:lnTo>
                  <a:lnTo>
                    <a:pt x="328167" y="167640"/>
                  </a:lnTo>
                  <a:lnTo>
                    <a:pt x="295680" y="13462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6002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0" y="120650"/>
                  </a:lnTo>
                  <a:lnTo>
                    <a:pt x="263016" y="121920"/>
                  </a:lnTo>
                  <a:lnTo>
                    <a:pt x="259079" y="123190"/>
                  </a:lnTo>
                  <a:lnTo>
                    <a:pt x="242788" y="148590"/>
                  </a:lnTo>
                  <a:lnTo>
                    <a:pt x="243459" y="156210"/>
                  </a:lnTo>
                  <a:lnTo>
                    <a:pt x="251459" y="156210"/>
                  </a:lnTo>
                  <a:lnTo>
                    <a:pt x="251967" y="148590"/>
                  </a:lnTo>
                  <a:lnTo>
                    <a:pt x="254126" y="143510"/>
                  </a:lnTo>
                  <a:lnTo>
                    <a:pt x="260730" y="137160"/>
                  </a:lnTo>
                  <a:lnTo>
                    <a:pt x="263525" y="135890"/>
                  </a:lnTo>
                  <a:lnTo>
                    <a:pt x="266446" y="134620"/>
                  </a:lnTo>
                  <a:lnTo>
                    <a:pt x="295680" y="134620"/>
                  </a:lnTo>
                  <a:lnTo>
                    <a:pt x="289433" y="128270"/>
                  </a:lnTo>
                  <a:lnTo>
                    <a:pt x="286258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5" y="120650"/>
                  </a:lnTo>
                  <a:lnTo>
                    <a:pt x="274192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5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7" y="102870"/>
                  </a:lnTo>
                  <a:lnTo>
                    <a:pt x="309194" y="92710"/>
                  </a:lnTo>
                  <a:lnTo>
                    <a:pt x="309245" y="90170"/>
                  </a:lnTo>
                  <a:lnTo>
                    <a:pt x="311403" y="85090"/>
                  </a:lnTo>
                  <a:lnTo>
                    <a:pt x="320548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5" y="62230"/>
                  </a:lnTo>
                  <a:close/>
                </a:path>
                <a:path w="448310" h="440689">
                  <a:moveTo>
                    <a:pt x="373379" y="88900"/>
                  </a:moveTo>
                  <a:lnTo>
                    <a:pt x="362330" y="97790"/>
                  </a:lnTo>
                  <a:lnTo>
                    <a:pt x="364871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5" y="119380"/>
                  </a:lnTo>
                  <a:lnTo>
                    <a:pt x="354457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5" y="102870"/>
                  </a:lnTo>
                  <a:lnTo>
                    <a:pt x="377571" y="96520"/>
                  </a:lnTo>
                  <a:lnTo>
                    <a:pt x="373379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1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0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127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3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0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9" y="15240"/>
                  </a:lnTo>
                  <a:lnTo>
                    <a:pt x="386079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2" y="15240"/>
                  </a:lnTo>
                  <a:lnTo>
                    <a:pt x="397255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03676" y="4562226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83325" y="4562335"/>
              <a:ext cx="1819352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081411" y="4562226"/>
              <a:ext cx="1408414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11348" y="4587530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09"/>
                  </a:moveTo>
                  <a:lnTo>
                    <a:pt x="38226" y="394969"/>
                  </a:lnTo>
                  <a:lnTo>
                    <a:pt x="43560" y="400049"/>
                  </a:lnTo>
                  <a:lnTo>
                    <a:pt x="49529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1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0" y="391159"/>
                  </a:lnTo>
                  <a:lnTo>
                    <a:pt x="55499" y="389889"/>
                  </a:lnTo>
                  <a:lnTo>
                    <a:pt x="51307" y="387349"/>
                  </a:lnTo>
                  <a:lnTo>
                    <a:pt x="46990" y="38480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5" y="344169"/>
                  </a:lnTo>
                  <a:lnTo>
                    <a:pt x="96011" y="349249"/>
                  </a:lnTo>
                  <a:lnTo>
                    <a:pt x="97535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0" y="370839"/>
                  </a:lnTo>
                  <a:lnTo>
                    <a:pt x="91440" y="374649"/>
                  </a:lnTo>
                  <a:lnTo>
                    <a:pt x="87629" y="379729"/>
                  </a:lnTo>
                  <a:lnTo>
                    <a:pt x="83184" y="383539"/>
                  </a:lnTo>
                  <a:lnTo>
                    <a:pt x="78485" y="387349"/>
                  </a:lnTo>
                  <a:lnTo>
                    <a:pt x="73405" y="388619"/>
                  </a:lnTo>
                  <a:lnTo>
                    <a:pt x="68452" y="391159"/>
                  </a:lnTo>
                  <a:lnTo>
                    <a:pt x="93662" y="391159"/>
                  </a:lnTo>
                  <a:lnTo>
                    <a:pt x="97154" y="387349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0" y="295909"/>
                  </a:moveTo>
                  <a:lnTo>
                    <a:pt x="38734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7" y="321309"/>
                  </a:lnTo>
                  <a:lnTo>
                    <a:pt x="3175" y="327659"/>
                  </a:lnTo>
                  <a:lnTo>
                    <a:pt x="634" y="334009"/>
                  </a:lnTo>
                  <a:lnTo>
                    <a:pt x="0" y="339089"/>
                  </a:lnTo>
                  <a:lnTo>
                    <a:pt x="2285" y="350519"/>
                  </a:lnTo>
                  <a:lnTo>
                    <a:pt x="4825" y="355599"/>
                  </a:lnTo>
                  <a:lnTo>
                    <a:pt x="8762" y="359409"/>
                  </a:lnTo>
                  <a:lnTo>
                    <a:pt x="12319" y="363219"/>
                  </a:lnTo>
                  <a:lnTo>
                    <a:pt x="16382" y="365759"/>
                  </a:lnTo>
                  <a:lnTo>
                    <a:pt x="21081" y="365759"/>
                  </a:lnTo>
                  <a:lnTo>
                    <a:pt x="25780" y="367029"/>
                  </a:lnTo>
                  <a:lnTo>
                    <a:pt x="30860" y="367029"/>
                  </a:lnTo>
                  <a:lnTo>
                    <a:pt x="36449" y="365759"/>
                  </a:lnTo>
                  <a:lnTo>
                    <a:pt x="40767" y="364489"/>
                  </a:lnTo>
                  <a:lnTo>
                    <a:pt x="56133" y="355599"/>
                  </a:lnTo>
                  <a:lnTo>
                    <a:pt x="59689" y="353059"/>
                  </a:lnTo>
                  <a:lnTo>
                    <a:pt x="24002" y="353059"/>
                  </a:lnTo>
                  <a:lnTo>
                    <a:pt x="20700" y="351789"/>
                  </a:lnTo>
                  <a:lnTo>
                    <a:pt x="14731" y="345439"/>
                  </a:lnTo>
                  <a:lnTo>
                    <a:pt x="13334" y="341629"/>
                  </a:lnTo>
                  <a:lnTo>
                    <a:pt x="13970" y="336549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89"/>
                  </a:lnTo>
                  <a:lnTo>
                    <a:pt x="35686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0" y="295909"/>
                  </a:lnTo>
                  <a:close/>
                </a:path>
                <a:path w="436879" h="405129">
                  <a:moveTo>
                    <a:pt x="83184" y="327659"/>
                  </a:moveTo>
                  <a:lnTo>
                    <a:pt x="77216" y="327659"/>
                  </a:lnTo>
                  <a:lnTo>
                    <a:pt x="70611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0" y="349249"/>
                  </a:lnTo>
                  <a:lnTo>
                    <a:pt x="31496" y="353059"/>
                  </a:lnTo>
                  <a:lnTo>
                    <a:pt x="59689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59" y="345439"/>
                  </a:lnTo>
                  <a:lnTo>
                    <a:pt x="78104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79" y="340359"/>
                  </a:lnTo>
                  <a:lnTo>
                    <a:pt x="98425" y="332739"/>
                  </a:lnTo>
                  <a:lnTo>
                    <a:pt x="93725" y="328929"/>
                  </a:lnTo>
                  <a:lnTo>
                    <a:pt x="83184" y="327659"/>
                  </a:lnTo>
                  <a:close/>
                </a:path>
                <a:path w="436879" h="405129">
                  <a:moveTo>
                    <a:pt x="90804" y="279399"/>
                  </a:moveTo>
                  <a:lnTo>
                    <a:pt x="81406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7" y="334009"/>
                  </a:lnTo>
                  <a:lnTo>
                    <a:pt x="132079" y="335279"/>
                  </a:lnTo>
                  <a:lnTo>
                    <a:pt x="138683" y="336549"/>
                  </a:lnTo>
                  <a:lnTo>
                    <a:pt x="142367" y="336549"/>
                  </a:lnTo>
                  <a:lnTo>
                    <a:pt x="146430" y="335279"/>
                  </a:lnTo>
                  <a:lnTo>
                    <a:pt x="150622" y="332739"/>
                  </a:lnTo>
                  <a:lnTo>
                    <a:pt x="154304" y="330199"/>
                  </a:lnTo>
                  <a:lnTo>
                    <a:pt x="157606" y="327659"/>
                  </a:lnTo>
                  <a:lnTo>
                    <a:pt x="161396" y="322579"/>
                  </a:lnTo>
                  <a:lnTo>
                    <a:pt x="135508" y="322579"/>
                  </a:lnTo>
                  <a:lnTo>
                    <a:pt x="132460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4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7" y="299719"/>
                  </a:lnTo>
                  <a:lnTo>
                    <a:pt x="158242" y="303529"/>
                  </a:lnTo>
                  <a:lnTo>
                    <a:pt x="138683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1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5" y="309879"/>
                  </a:lnTo>
                  <a:lnTo>
                    <a:pt x="52197" y="311149"/>
                  </a:lnTo>
                  <a:lnTo>
                    <a:pt x="57657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1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89"/>
                  </a:moveTo>
                  <a:lnTo>
                    <a:pt x="119379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4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2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8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3" y="161289"/>
                  </a:moveTo>
                  <a:lnTo>
                    <a:pt x="197611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3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39"/>
                  </a:lnTo>
                  <a:lnTo>
                    <a:pt x="273557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2" y="163829"/>
                  </a:lnTo>
                  <a:lnTo>
                    <a:pt x="255016" y="166369"/>
                  </a:lnTo>
                  <a:lnTo>
                    <a:pt x="253110" y="168909"/>
                  </a:lnTo>
                  <a:lnTo>
                    <a:pt x="251968" y="172719"/>
                  </a:lnTo>
                  <a:lnTo>
                    <a:pt x="251332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6" y="189229"/>
                  </a:lnTo>
                  <a:lnTo>
                    <a:pt x="254761" y="193039"/>
                  </a:lnTo>
                  <a:lnTo>
                    <a:pt x="257428" y="195579"/>
                  </a:lnTo>
                  <a:lnTo>
                    <a:pt x="262127" y="200659"/>
                  </a:lnTo>
                  <a:lnTo>
                    <a:pt x="267589" y="201929"/>
                  </a:lnTo>
                  <a:lnTo>
                    <a:pt x="280161" y="201929"/>
                  </a:lnTo>
                  <a:lnTo>
                    <a:pt x="286384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3" y="182879"/>
                  </a:lnTo>
                  <a:lnTo>
                    <a:pt x="264541" y="181609"/>
                  </a:lnTo>
                  <a:lnTo>
                    <a:pt x="264159" y="179069"/>
                  </a:lnTo>
                  <a:lnTo>
                    <a:pt x="263651" y="176529"/>
                  </a:lnTo>
                  <a:lnTo>
                    <a:pt x="263905" y="175259"/>
                  </a:lnTo>
                  <a:lnTo>
                    <a:pt x="265683" y="170179"/>
                  </a:lnTo>
                  <a:lnTo>
                    <a:pt x="267843" y="166369"/>
                  </a:lnTo>
                  <a:lnTo>
                    <a:pt x="276986" y="154939"/>
                  </a:lnTo>
                  <a:lnTo>
                    <a:pt x="281050" y="148589"/>
                  </a:lnTo>
                  <a:lnTo>
                    <a:pt x="283082" y="143509"/>
                  </a:lnTo>
                  <a:lnTo>
                    <a:pt x="302259" y="143509"/>
                  </a:lnTo>
                  <a:lnTo>
                    <a:pt x="297179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09"/>
                  </a:moveTo>
                  <a:lnTo>
                    <a:pt x="283082" y="143509"/>
                  </a:lnTo>
                  <a:lnTo>
                    <a:pt x="290702" y="151129"/>
                  </a:lnTo>
                  <a:lnTo>
                    <a:pt x="293370" y="154939"/>
                  </a:lnTo>
                  <a:lnTo>
                    <a:pt x="294385" y="157479"/>
                  </a:lnTo>
                  <a:lnTo>
                    <a:pt x="295909" y="162559"/>
                  </a:lnTo>
                  <a:lnTo>
                    <a:pt x="296036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3" y="179069"/>
                  </a:lnTo>
                  <a:lnTo>
                    <a:pt x="283718" y="186689"/>
                  </a:lnTo>
                  <a:lnTo>
                    <a:pt x="280034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8" y="154939"/>
                  </a:lnTo>
                  <a:lnTo>
                    <a:pt x="311784" y="152399"/>
                  </a:lnTo>
                  <a:lnTo>
                    <a:pt x="306070" y="147319"/>
                  </a:lnTo>
                  <a:lnTo>
                    <a:pt x="302259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3" y="114299"/>
                  </a:lnTo>
                  <a:lnTo>
                    <a:pt x="255143" y="116839"/>
                  </a:lnTo>
                  <a:lnTo>
                    <a:pt x="251078" y="118109"/>
                  </a:lnTo>
                  <a:lnTo>
                    <a:pt x="227965" y="151129"/>
                  </a:lnTo>
                  <a:lnTo>
                    <a:pt x="228980" y="158749"/>
                  </a:lnTo>
                  <a:lnTo>
                    <a:pt x="230758" y="163829"/>
                  </a:lnTo>
                  <a:lnTo>
                    <a:pt x="233933" y="168909"/>
                  </a:lnTo>
                  <a:lnTo>
                    <a:pt x="244348" y="161289"/>
                  </a:lnTo>
                  <a:lnTo>
                    <a:pt x="241426" y="156209"/>
                  </a:lnTo>
                  <a:lnTo>
                    <a:pt x="240283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1" y="135889"/>
                  </a:lnTo>
                  <a:lnTo>
                    <a:pt x="253110" y="130809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5" y="118109"/>
                  </a:lnTo>
                  <a:lnTo>
                    <a:pt x="272287" y="115569"/>
                  </a:lnTo>
                  <a:lnTo>
                    <a:pt x="269112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2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8" y="123189"/>
                  </a:lnTo>
                  <a:lnTo>
                    <a:pt x="356139" y="116839"/>
                  </a:lnTo>
                  <a:lnTo>
                    <a:pt x="343407" y="116839"/>
                  </a:lnTo>
                  <a:lnTo>
                    <a:pt x="338327" y="114299"/>
                  </a:lnTo>
                  <a:lnTo>
                    <a:pt x="333375" y="111759"/>
                  </a:lnTo>
                  <a:lnTo>
                    <a:pt x="283082" y="87629"/>
                  </a:lnTo>
                  <a:close/>
                </a:path>
                <a:path w="436879" h="405129">
                  <a:moveTo>
                    <a:pt x="324357" y="46989"/>
                  </a:moveTo>
                  <a:lnTo>
                    <a:pt x="314578" y="55879"/>
                  </a:lnTo>
                  <a:lnTo>
                    <a:pt x="336296" y="102869"/>
                  </a:lnTo>
                  <a:lnTo>
                    <a:pt x="338835" y="107949"/>
                  </a:lnTo>
                  <a:lnTo>
                    <a:pt x="341249" y="113029"/>
                  </a:lnTo>
                  <a:lnTo>
                    <a:pt x="343407" y="116839"/>
                  </a:lnTo>
                  <a:lnTo>
                    <a:pt x="356139" y="116839"/>
                  </a:lnTo>
                  <a:lnTo>
                    <a:pt x="324357" y="46989"/>
                  </a:lnTo>
                  <a:close/>
                </a:path>
                <a:path w="436879" h="405129">
                  <a:moveTo>
                    <a:pt x="400278" y="15239"/>
                  </a:moveTo>
                  <a:lnTo>
                    <a:pt x="378841" y="1523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0" y="27939"/>
                  </a:lnTo>
                  <a:lnTo>
                    <a:pt x="381889" y="34289"/>
                  </a:lnTo>
                  <a:lnTo>
                    <a:pt x="371855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2" y="62229"/>
                  </a:lnTo>
                  <a:lnTo>
                    <a:pt x="363727" y="66039"/>
                  </a:lnTo>
                  <a:lnTo>
                    <a:pt x="363981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5" y="82549"/>
                  </a:lnTo>
                  <a:lnTo>
                    <a:pt x="375284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79" y="76199"/>
                  </a:lnTo>
                  <a:lnTo>
                    <a:pt x="383031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8" y="63499"/>
                  </a:lnTo>
                  <a:lnTo>
                    <a:pt x="377062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7" y="35559"/>
                  </a:lnTo>
                  <a:lnTo>
                    <a:pt x="396240" y="30479"/>
                  </a:lnTo>
                  <a:lnTo>
                    <a:pt x="415416" y="30479"/>
                  </a:lnTo>
                  <a:lnTo>
                    <a:pt x="410336" y="25399"/>
                  </a:lnTo>
                  <a:lnTo>
                    <a:pt x="400278" y="15239"/>
                  </a:lnTo>
                  <a:close/>
                </a:path>
                <a:path w="436879" h="405129">
                  <a:moveTo>
                    <a:pt x="415416" y="30479"/>
                  </a:moveTo>
                  <a:lnTo>
                    <a:pt x="396240" y="30479"/>
                  </a:lnTo>
                  <a:lnTo>
                    <a:pt x="403859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3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79" y="76199"/>
                  </a:lnTo>
                  <a:lnTo>
                    <a:pt x="408209" y="76199"/>
                  </a:lnTo>
                  <a:lnTo>
                    <a:pt x="418083" y="50799"/>
                  </a:lnTo>
                  <a:lnTo>
                    <a:pt x="431800" y="50799"/>
                  </a:lnTo>
                  <a:lnTo>
                    <a:pt x="436752" y="45719"/>
                  </a:lnTo>
                  <a:lnTo>
                    <a:pt x="433450" y="44449"/>
                  </a:lnTo>
                  <a:lnTo>
                    <a:pt x="430402" y="43179"/>
                  </a:lnTo>
                  <a:lnTo>
                    <a:pt x="427735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6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09"/>
                  </a:lnTo>
                  <a:lnTo>
                    <a:pt x="364235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09" y="22859"/>
                  </a:lnTo>
                  <a:lnTo>
                    <a:pt x="344297" y="27939"/>
                  </a:lnTo>
                  <a:lnTo>
                    <a:pt x="342010" y="33019"/>
                  </a:lnTo>
                  <a:lnTo>
                    <a:pt x="341122" y="36829"/>
                  </a:lnTo>
                  <a:lnTo>
                    <a:pt x="342137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4" y="46989"/>
                  </a:lnTo>
                  <a:lnTo>
                    <a:pt x="354583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400278" y="1523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3" y="50799"/>
                  </a:lnTo>
                  <a:lnTo>
                    <a:pt x="421004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1214675" y="1066330"/>
              <a:ext cx="629708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Pääomatulot keskimäärin kunnittain Etelä-Savossa 2016 - 2017,</a:t>
              </a:r>
              <a:r>
                <a:rPr sz="1368" b="1" spc="17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3949622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949622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452107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52107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3827339" y="1609637"/>
              <a:ext cx="1086529" cy="166637"/>
            </a:xfrm>
            <a:prstGeom prst="rect">
              <a:avLst/>
            </a:prstGeom>
            <a:ln w="9524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6630" y="3051511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32" y="0"/>
                  </a:lnTo>
                </a:path>
              </a:pathLst>
            </a:custGeom>
            <a:ln w="19050">
              <a:solidFill>
                <a:srgbClr val="6CA6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805462" y="4961760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165734" y="47370"/>
                  </a:lnTo>
                  <a:lnTo>
                    <a:pt x="0" y="201168"/>
                  </a:lnTo>
                  <a:lnTo>
                    <a:pt x="87756" y="295782"/>
                  </a:lnTo>
                  <a:lnTo>
                    <a:pt x="253491" y="141986"/>
                  </a:lnTo>
                  <a:lnTo>
                    <a:pt x="299214" y="141986"/>
                  </a:lnTo>
                  <a:lnTo>
                    <a:pt x="304291" y="6857"/>
                  </a:lnTo>
                  <a:lnTo>
                    <a:pt x="121919" y="0"/>
                  </a:lnTo>
                  <a:close/>
                </a:path>
                <a:path w="304800" h="295910">
                  <a:moveTo>
                    <a:pt x="299214" y="141986"/>
                  </a:moveTo>
                  <a:lnTo>
                    <a:pt x="253491" y="141986"/>
                  </a:lnTo>
                  <a:lnTo>
                    <a:pt x="297433" y="189356"/>
                  </a:lnTo>
                  <a:lnTo>
                    <a:pt x="299214" y="141986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05462" y="4961760"/>
              <a:ext cx="260637" cy="253035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19" y="0"/>
                  </a:moveTo>
                  <a:lnTo>
                    <a:pt x="304291" y="6857"/>
                  </a:lnTo>
                  <a:lnTo>
                    <a:pt x="297433" y="189356"/>
                  </a:lnTo>
                  <a:lnTo>
                    <a:pt x="253491" y="141986"/>
                  </a:lnTo>
                  <a:lnTo>
                    <a:pt x="87756" y="295782"/>
                  </a:lnTo>
                  <a:lnTo>
                    <a:pt x="0" y="201168"/>
                  </a:lnTo>
                  <a:lnTo>
                    <a:pt x="165734" y="47370"/>
                  </a:lnTo>
                  <a:lnTo>
                    <a:pt x="121919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4B449669-B3B1-45CE-B20D-4A4A3C2A12C4}"/>
              </a:ext>
            </a:extLst>
          </p:cNvPr>
          <p:cNvGrpSpPr/>
          <p:nvPr/>
        </p:nvGrpSpPr>
        <p:grpSpPr>
          <a:xfrm>
            <a:off x="395536" y="692696"/>
            <a:ext cx="8041899" cy="4815440"/>
            <a:chOff x="200516" y="1106728"/>
            <a:chExt cx="8041899" cy="4815440"/>
          </a:xfrm>
        </p:grpSpPr>
        <p:sp>
          <p:nvSpPr>
            <p:cNvPr id="2" name="object 2"/>
            <p:cNvSpPr/>
            <p:nvPr/>
          </p:nvSpPr>
          <p:spPr>
            <a:xfrm>
              <a:off x="484078" y="5117599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84078" y="4761830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71144" y="4404758"/>
              <a:ext cx="4171271" cy="0"/>
            </a:xfrm>
            <a:custGeom>
              <a:avLst/>
              <a:gdLst/>
              <a:ahLst/>
              <a:cxnLst/>
              <a:rect l="l" t="t" r="r" b="b"/>
              <a:pathLst>
                <a:path w="4878070">
                  <a:moveTo>
                    <a:pt x="0" y="0"/>
                  </a:moveTo>
                  <a:lnTo>
                    <a:pt x="48775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0360" y="4404758"/>
              <a:ext cx="1807623" cy="0"/>
            </a:xfrm>
            <a:custGeom>
              <a:avLst/>
              <a:gdLst/>
              <a:ahLst/>
              <a:cxnLst/>
              <a:rect l="l" t="t" r="r" b="b"/>
              <a:pathLst>
                <a:path w="2113915">
                  <a:moveTo>
                    <a:pt x="0" y="0"/>
                  </a:moveTo>
                  <a:lnTo>
                    <a:pt x="21137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1159" y="4404758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078" y="4404758"/>
              <a:ext cx="904083" cy="0"/>
            </a:xfrm>
            <a:custGeom>
              <a:avLst/>
              <a:gdLst/>
              <a:ahLst/>
              <a:cxnLst/>
              <a:rect l="l" t="t" r="r" b="b"/>
              <a:pathLst>
                <a:path w="1057275">
                  <a:moveTo>
                    <a:pt x="0" y="0"/>
                  </a:moveTo>
                  <a:lnTo>
                    <a:pt x="10569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79039" y="4048989"/>
              <a:ext cx="3762941" cy="0"/>
            </a:xfrm>
            <a:custGeom>
              <a:avLst/>
              <a:gdLst/>
              <a:ahLst/>
              <a:cxnLst/>
              <a:rect l="l" t="t" r="r" b="b"/>
              <a:pathLst>
                <a:path w="4400550">
                  <a:moveTo>
                    <a:pt x="0" y="0"/>
                  </a:moveTo>
                  <a:lnTo>
                    <a:pt x="44005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1143" y="4048989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6151" y="4048989"/>
              <a:ext cx="992048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30360" y="4048989"/>
              <a:ext cx="582631" cy="0"/>
            </a:xfrm>
            <a:custGeom>
              <a:avLst/>
              <a:gdLst/>
              <a:ahLst/>
              <a:cxnLst/>
              <a:rect l="l" t="t" r="r" b="b"/>
              <a:pathLst>
                <a:path w="681355">
                  <a:moveTo>
                    <a:pt x="0" y="0"/>
                  </a:moveTo>
                  <a:lnTo>
                    <a:pt x="681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1159" y="4048989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4078" y="4048989"/>
              <a:ext cx="904083" cy="0"/>
            </a:xfrm>
            <a:custGeom>
              <a:avLst/>
              <a:gdLst/>
              <a:ahLst/>
              <a:cxnLst/>
              <a:rect l="l" t="t" r="r" b="b"/>
              <a:pathLst>
                <a:path w="1057275">
                  <a:moveTo>
                    <a:pt x="0" y="0"/>
                  </a:moveTo>
                  <a:lnTo>
                    <a:pt x="10569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96135" y="3693220"/>
              <a:ext cx="2946279" cy="0"/>
            </a:xfrm>
            <a:custGeom>
              <a:avLst/>
              <a:gdLst/>
              <a:ahLst/>
              <a:cxnLst/>
              <a:rect l="l" t="t" r="r" b="b"/>
              <a:pathLst>
                <a:path w="3445509">
                  <a:moveTo>
                    <a:pt x="0" y="0"/>
                  </a:moveTo>
                  <a:lnTo>
                    <a:pt x="34450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88238" y="369322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79039" y="3693220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71143" y="369322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46151" y="3693220"/>
              <a:ext cx="992048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30360" y="3693220"/>
              <a:ext cx="582631" cy="0"/>
            </a:xfrm>
            <a:custGeom>
              <a:avLst/>
              <a:gdLst/>
              <a:ahLst/>
              <a:cxnLst/>
              <a:rect l="l" t="t" r="r" b="b"/>
              <a:pathLst>
                <a:path w="681355">
                  <a:moveTo>
                    <a:pt x="0" y="0"/>
                  </a:moveTo>
                  <a:lnTo>
                    <a:pt x="681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1159" y="3693220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4078" y="3693220"/>
              <a:ext cx="904083" cy="0"/>
            </a:xfrm>
            <a:custGeom>
              <a:avLst/>
              <a:gdLst/>
              <a:ahLst/>
              <a:cxnLst/>
              <a:rect l="l" t="t" r="r" b="b"/>
              <a:pathLst>
                <a:path w="1057275">
                  <a:moveTo>
                    <a:pt x="0" y="0"/>
                  </a:moveTo>
                  <a:lnTo>
                    <a:pt x="10569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3231" y="3336148"/>
              <a:ext cx="2129075" cy="0"/>
            </a:xfrm>
            <a:custGeom>
              <a:avLst/>
              <a:gdLst/>
              <a:ahLst/>
              <a:cxnLst/>
              <a:rect l="l" t="t" r="r" b="b"/>
              <a:pathLst>
                <a:path w="2489834">
                  <a:moveTo>
                    <a:pt x="0" y="0"/>
                  </a:moveTo>
                  <a:lnTo>
                    <a:pt x="24894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96135" y="3336148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59">
                  <a:moveTo>
                    <a:pt x="0" y="0"/>
                  </a:moveTo>
                  <a:lnTo>
                    <a:pt x="6827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88238" y="3336148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79039" y="3336148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71143" y="3336148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46151" y="3336148"/>
              <a:ext cx="992048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30360" y="3336148"/>
              <a:ext cx="582631" cy="0"/>
            </a:xfrm>
            <a:custGeom>
              <a:avLst/>
              <a:gdLst/>
              <a:ahLst/>
              <a:cxnLst/>
              <a:rect l="l" t="t" r="r" b="b"/>
              <a:pathLst>
                <a:path w="681355">
                  <a:moveTo>
                    <a:pt x="0" y="0"/>
                  </a:moveTo>
                  <a:lnTo>
                    <a:pt x="681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21159" y="3336148"/>
              <a:ext cx="17593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4078" y="3336148"/>
              <a:ext cx="904083" cy="0"/>
            </a:xfrm>
            <a:custGeom>
              <a:avLst/>
              <a:gdLst/>
              <a:ahLst/>
              <a:cxnLst/>
              <a:rect l="l" t="t" r="r" b="b"/>
              <a:pathLst>
                <a:path w="1057275">
                  <a:moveTo>
                    <a:pt x="0" y="0"/>
                  </a:moveTo>
                  <a:lnTo>
                    <a:pt x="10569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54015" y="2623307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21126" y="2623307"/>
              <a:ext cx="1399836" cy="0"/>
            </a:xfrm>
            <a:custGeom>
              <a:avLst/>
              <a:gdLst/>
              <a:ahLst/>
              <a:cxnLst/>
              <a:rect l="l" t="t" r="r" b="b"/>
              <a:pathLst>
                <a:path w="1637029">
                  <a:moveTo>
                    <a:pt x="0" y="0"/>
                  </a:moveTo>
                  <a:lnTo>
                    <a:pt x="1636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8255" y="2623307"/>
              <a:ext cx="3849819" cy="0"/>
            </a:xfrm>
            <a:custGeom>
              <a:avLst/>
              <a:gdLst/>
              <a:ahLst/>
              <a:cxnLst/>
              <a:rect l="l" t="t" r="r" b="b"/>
              <a:pathLst>
                <a:path w="4502150">
                  <a:moveTo>
                    <a:pt x="0" y="0"/>
                  </a:moveTo>
                  <a:lnTo>
                    <a:pt x="45018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4078" y="2623307"/>
              <a:ext cx="1721287" cy="0"/>
            </a:xfrm>
            <a:custGeom>
              <a:avLst/>
              <a:gdLst/>
              <a:ahLst/>
              <a:cxnLst/>
              <a:rect l="l" t="t" r="r" b="b"/>
              <a:pathLst>
                <a:path w="2012950">
                  <a:moveTo>
                    <a:pt x="0" y="0"/>
                  </a:moveTo>
                  <a:lnTo>
                    <a:pt x="20125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54015" y="2267538"/>
              <a:ext cx="87965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8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21126" y="2267538"/>
              <a:ext cx="1399836" cy="0"/>
            </a:xfrm>
            <a:custGeom>
              <a:avLst/>
              <a:gdLst/>
              <a:ahLst/>
              <a:cxnLst/>
              <a:rect l="l" t="t" r="r" b="b"/>
              <a:pathLst>
                <a:path w="1637029">
                  <a:moveTo>
                    <a:pt x="0" y="0"/>
                  </a:moveTo>
                  <a:lnTo>
                    <a:pt x="1636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38255" y="2267538"/>
              <a:ext cx="3849819" cy="0"/>
            </a:xfrm>
            <a:custGeom>
              <a:avLst/>
              <a:gdLst/>
              <a:ahLst/>
              <a:cxnLst/>
              <a:rect l="l" t="t" r="r" b="b"/>
              <a:pathLst>
                <a:path w="4502150">
                  <a:moveTo>
                    <a:pt x="0" y="0"/>
                  </a:moveTo>
                  <a:lnTo>
                    <a:pt x="45018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4078" y="2267538"/>
              <a:ext cx="1721287" cy="0"/>
            </a:xfrm>
            <a:custGeom>
              <a:avLst/>
              <a:gdLst/>
              <a:ahLst/>
              <a:cxnLst/>
              <a:rect l="l" t="t" r="r" b="b"/>
              <a:pathLst>
                <a:path w="2012950">
                  <a:moveTo>
                    <a:pt x="0" y="0"/>
                  </a:moveTo>
                  <a:lnTo>
                    <a:pt x="20125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4078" y="1911769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4078" y="1555240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4078" y="1555241"/>
              <a:ext cx="7758282" cy="3562576"/>
            </a:xfrm>
            <a:custGeom>
              <a:avLst/>
              <a:gdLst/>
              <a:ahLst/>
              <a:cxnLst/>
              <a:rect l="l" t="t" r="r" b="b"/>
              <a:pathLst>
                <a:path w="9072880" h="4166235">
                  <a:moveTo>
                    <a:pt x="0" y="4165980"/>
                  </a:moveTo>
                  <a:lnTo>
                    <a:pt x="9072372" y="416598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416598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2097" y="2766657"/>
              <a:ext cx="233487" cy="213939"/>
            </a:xfrm>
            <a:custGeom>
              <a:avLst/>
              <a:gdLst/>
              <a:ahLst/>
              <a:cxnLst/>
              <a:rect l="l" t="t" r="r" b="b"/>
              <a:pathLst>
                <a:path w="273050" h="250189">
                  <a:moveTo>
                    <a:pt x="272795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272795" y="249936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9993" y="2980380"/>
              <a:ext cx="233487" cy="106970"/>
            </a:xfrm>
            <a:custGeom>
              <a:avLst/>
              <a:gdLst/>
              <a:ahLst/>
              <a:cxnLst/>
              <a:rect l="l" t="t" r="r" b="b"/>
              <a:pathLst>
                <a:path w="273050" h="125095">
                  <a:moveTo>
                    <a:pt x="272796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272796" y="12496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87890" y="2980379"/>
              <a:ext cx="233487" cy="1496488"/>
            </a:xfrm>
            <a:custGeom>
              <a:avLst/>
              <a:gdLst/>
              <a:ahLst/>
              <a:cxnLst/>
              <a:rect l="l" t="t" r="r" b="b"/>
              <a:pathLst>
                <a:path w="273050" h="1750060">
                  <a:moveTo>
                    <a:pt x="272796" y="0"/>
                  </a:moveTo>
                  <a:lnTo>
                    <a:pt x="0" y="0"/>
                  </a:lnTo>
                  <a:lnTo>
                    <a:pt x="0" y="1749552"/>
                  </a:lnTo>
                  <a:lnTo>
                    <a:pt x="272796" y="1749552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97088" y="2980379"/>
              <a:ext cx="233487" cy="1496488"/>
            </a:xfrm>
            <a:custGeom>
              <a:avLst/>
              <a:gdLst/>
              <a:ahLst/>
              <a:cxnLst/>
              <a:rect l="l" t="t" r="r" b="b"/>
              <a:pathLst>
                <a:path w="273050" h="1750060">
                  <a:moveTo>
                    <a:pt x="272796" y="0"/>
                  </a:moveTo>
                  <a:lnTo>
                    <a:pt x="0" y="0"/>
                  </a:lnTo>
                  <a:lnTo>
                    <a:pt x="0" y="1749552"/>
                  </a:lnTo>
                  <a:lnTo>
                    <a:pt x="272796" y="1749552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04985" y="2053817"/>
              <a:ext cx="233487" cy="926889"/>
            </a:xfrm>
            <a:custGeom>
              <a:avLst/>
              <a:gdLst/>
              <a:ahLst/>
              <a:cxnLst/>
              <a:rect l="l" t="t" r="r" b="b"/>
              <a:pathLst>
                <a:path w="273050" h="1083945">
                  <a:moveTo>
                    <a:pt x="272796" y="0"/>
                  </a:moveTo>
                  <a:lnTo>
                    <a:pt x="0" y="0"/>
                  </a:lnTo>
                  <a:lnTo>
                    <a:pt x="0" y="1083564"/>
                  </a:lnTo>
                  <a:lnTo>
                    <a:pt x="272796" y="108356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12882" y="2980379"/>
              <a:ext cx="233487" cy="1354224"/>
            </a:xfrm>
            <a:custGeom>
              <a:avLst/>
              <a:gdLst/>
              <a:ahLst/>
              <a:cxnLst/>
              <a:rect l="l" t="t" r="r" b="b"/>
              <a:pathLst>
                <a:path w="273050" h="1583689">
                  <a:moveTo>
                    <a:pt x="272795" y="0"/>
                  </a:moveTo>
                  <a:lnTo>
                    <a:pt x="0" y="0"/>
                  </a:lnTo>
                  <a:lnTo>
                    <a:pt x="0" y="1583435"/>
                  </a:lnTo>
                  <a:lnTo>
                    <a:pt x="272795" y="1583435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20778" y="2980380"/>
              <a:ext cx="234573" cy="178645"/>
            </a:xfrm>
            <a:custGeom>
              <a:avLst/>
              <a:gdLst/>
              <a:ahLst/>
              <a:cxnLst/>
              <a:rect l="l" t="t" r="r" b="b"/>
              <a:pathLst>
                <a:path w="274320" h="208914">
                  <a:moveTo>
                    <a:pt x="274319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274319" y="208787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29977" y="2801843"/>
              <a:ext cx="233487" cy="178645"/>
            </a:xfrm>
            <a:custGeom>
              <a:avLst/>
              <a:gdLst/>
              <a:ahLst/>
              <a:cxnLst/>
              <a:rect l="l" t="t" r="r" b="b"/>
              <a:pathLst>
                <a:path w="273050" h="208914">
                  <a:moveTo>
                    <a:pt x="272796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272796" y="20878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37873" y="2980380"/>
              <a:ext cx="233487" cy="1781560"/>
            </a:xfrm>
            <a:custGeom>
              <a:avLst/>
              <a:gdLst/>
              <a:ahLst/>
              <a:cxnLst/>
              <a:rect l="l" t="t" r="r" b="b"/>
              <a:pathLst>
                <a:path w="273050" h="2083435">
                  <a:moveTo>
                    <a:pt x="272796" y="0"/>
                  </a:moveTo>
                  <a:lnTo>
                    <a:pt x="0" y="0"/>
                  </a:lnTo>
                  <a:lnTo>
                    <a:pt x="0" y="2083308"/>
                  </a:lnTo>
                  <a:lnTo>
                    <a:pt x="272796" y="2083308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45769" y="2980380"/>
              <a:ext cx="233487" cy="1389519"/>
            </a:xfrm>
            <a:custGeom>
              <a:avLst/>
              <a:gdLst/>
              <a:ahLst/>
              <a:cxnLst/>
              <a:rect l="l" t="t" r="r" b="b"/>
              <a:pathLst>
                <a:path w="273050" h="1624964">
                  <a:moveTo>
                    <a:pt x="272796" y="0"/>
                  </a:moveTo>
                  <a:lnTo>
                    <a:pt x="0" y="0"/>
                  </a:lnTo>
                  <a:lnTo>
                    <a:pt x="0" y="1624583"/>
                  </a:lnTo>
                  <a:lnTo>
                    <a:pt x="272796" y="1624583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54969" y="2980380"/>
              <a:ext cx="233487" cy="926889"/>
            </a:xfrm>
            <a:custGeom>
              <a:avLst/>
              <a:gdLst/>
              <a:ahLst/>
              <a:cxnLst/>
              <a:rect l="l" t="t" r="r" b="b"/>
              <a:pathLst>
                <a:path w="273050" h="1083945">
                  <a:moveTo>
                    <a:pt x="272796" y="0"/>
                  </a:moveTo>
                  <a:lnTo>
                    <a:pt x="0" y="0"/>
                  </a:lnTo>
                  <a:lnTo>
                    <a:pt x="0" y="1083564"/>
                  </a:lnTo>
                  <a:lnTo>
                    <a:pt x="272796" y="108356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62866" y="2980380"/>
              <a:ext cx="233487" cy="926889"/>
            </a:xfrm>
            <a:custGeom>
              <a:avLst/>
              <a:gdLst/>
              <a:ahLst/>
              <a:cxnLst/>
              <a:rect l="l" t="t" r="r" b="b"/>
              <a:pathLst>
                <a:path w="273050" h="1083945">
                  <a:moveTo>
                    <a:pt x="272796" y="0"/>
                  </a:moveTo>
                  <a:lnTo>
                    <a:pt x="0" y="0"/>
                  </a:lnTo>
                  <a:lnTo>
                    <a:pt x="0" y="1083564"/>
                  </a:lnTo>
                  <a:lnTo>
                    <a:pt x="272796" y="108356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70762" y="2766657"/>
              <a:ext cx="233487" cy="213939"/>
            </a:xfrm>
            <a:custGeom>
              <a:avLst/>
              <a:gdLst/>
              <a:ahLst/>
              <a:cxnLst/>
              <a:rect l="l" t="t" r="r" b="b"/>
              <a:pathLst>
                <a:path w="273050" h="250189">
                  <a:moveTo>
                    <a:pt x="272796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272796" y="24993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79961" y="2980379"/>
              <a:ext cx="233487" cy="605980"/>
            </a:xfrm>
            <a:custGeom>
              <a:avLst/>
              <a:gdLst/>
              <a:ahLst/>
              <a:cxnLst/>
              <a:rect l="l" t="t" r="r" b="b"/>
              <a:pathLst>
                <a:path w="273050" h="708660">
                  <a:moveTo>
                    <a:pt x="272795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272795" y="708660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87857" y="1911769"/>
              <a:ext cx="233487" cy="1068610"/>
            </a:xfrm>
            <a:custGeom>
              <a:avLst/>
              <a:gdLst/>
              <a:ahLst/>
              <a:cxnLst/>
              <a:rect l="l" t="t" r="r" b="b"/>
              <a:pathLst>
                <a:path w="273050" h="1249679">
                  <a:moveTo>
                    <a:pt x="272796" y="0"/>
                  </a:moveTo>
                  <a:lnTo>
                    <a:pt x="0" y="0"/>
                  </a:lnTo>
                  <a:lnTo>
                    <a:pt x="0" y="1249680"/>
                  </a:lnTo>
                  <a:lnTo>
                    <a:pt x="272796" y="1249680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95753" y="2980380"/>
              <a:ext cx="233487" cy="249234"/>
            </a:xfrm>
            <a:custGeom>
              <a:avLst/>
              <a:gdLst/>
              <a:ahLst/>
              <a:cxnLst/>
              <a:rect l="l" t="t" r="r" b="b"/>
              <a:pathLst>
                <a:path w="273050" h="291464">
                  <a:moveTo>
                    <a:pt x="272796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272796" y="29108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04952" y="2694982"/>
              <a:ext cx="233487" cy="285614"/>
            </a:xfrm>
            <a:custGeom>
              <a:avLst/>
              <a:gdLst/>
              <a:ahLst/>
              <a:cxnLst/>
              <a:rect l="l" t="t" r="r" b="b"/>
              <a:pathLst>
                <a:path w="273050" h="334010">
                  <a:moveTo>
                    <a:pt x="272796" y="0"/>
                  </a:moveTo>
                  <a:lnTo>
                    <a:pt x="0" y="0"/>
                  </a:lnTo>
                  <a:lnTo>
                    <a:pt x="0" y="333756"/>
                  </a:lnTo>
                  <a:lnTo>
                    <a:pt x="272796" y="33375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2849" y="2694982"/>
              <a:ext cx="233487" cy="285614"/>
            </a:xfrm>
            <a:custGeom>
              <a:avLst/>
              <a:gdLst/>
              <a:ahLst/>
              <a:cxnLst/>
              <a:rect l="l" t="t" r="r" b="b"/>
              <a:pathLst>
                <a:path w="273050" h="334010">
                  <a:moveTo>
                    <a:pt x="272796" y="0"/>
                  </a:moveTo>
                  <a:lnTo>
                    <a:pt x="0" y="0"/>
                  </a:lnTo>
                  <a:lnTo>
                    <a:pt x="0" y="333756"/>
                  </a:lnTo>
                  <a:lnTo>
                    <a:pt x="272796" y="33375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20745" y="2089003"/>
              <a:ext cx="233487" cy="891593"/>
            </a:xfrm>
            <a:custGeom>
              <a:avLst/>
              <a:gdLst/>
              <a:ahLst/>
              <a:cxnLst/>
              <a:rect l="l" t="t" r="r" b="b"/>
              <a:pathLst>
                <a:path w="273050" h="1042670">
                  <a:moveTo>
                    <a:pt x="272796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272796" y="104241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2097" y="2766657"/>
              <a:ext cx="233487" cy="213939"/>
            </a:xfrm>
            <a:custGeom>
              <a:avLst/>
              <a:gdLst/>
              <a:ahLst/>
              <a:cxnLst/>
              <a:rect l="l" t="t" r="r" b="b"/>
              <a:pathLst>
                <a:path w="273050" h="250189">
                  <a:moveTo>
                    <a:pt x="0" y="0"/>
                  </a:moveTo>
                  <a:lnTo>
                    <a:pt x="272795" y="0"/>
                  </a:lnTo>
                  <a:lnTo>
                    <a:pt x="272795" y="249936"/>
                  </a:lnTo>
                  <a:lnTo>
                    <a:pt x="0" y="2499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79993" y="2980380"/>
              <a:ext cx="233487" cy="106970"/>
            </a:xfrm>
            <a:custGeom>
              <a:avLst/>
              <a:gdLst/>
              <a:ahLst/>
              <a:cxnLst/>
              <a:rect l="l" t="t" r="r" b="b"/>
              <a:pathLst>
                <a:path w="273050" h="125095">
                  <a:moveTo>
                    <a:pt x="0" y="124967"/>
                  </a:moveTo>
                  <a:lnTo>
                    <a:pt x="272796" y="124967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2496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87890" y="2980379"/>
              <a:ext cx="233487" cy="1496488"/>
            </a:xfrm>
            <a:custGeom>
              <a:avLst/>
              <a:gdLst/>
              <a:ahLst/>
              <a:cxnLst/>
              <a:rect l="l" t="t" r="r" b="b"/>
              <a:pathLst>
                <a:path w="273050" h="1750060">
                  <a:moveTo>
                    <a:pt x="0" y="1749552"/>
                  </a:moveTo>
                  <a:lnTo>
                    <a:pt x="272796" y="1749552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74955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97088" y="2980379"/>
              <a:ext cx="233487" cy="1496488"/>
            </a:xfrm>
            <a:custGeom>
              <a:avLst/>
              <a:gdLst/>
              <a:ahLst/>
              <a:cxnLst/>
              <a:rect l="l" t="t" r="r" b="b"/>
              <a:pathLst>
                <a:path w="273050" h="1750060">
                  <a:moveTo>
                    <a:pt x="0" y="1749552"/>
                  </a:moveTo>
                  <a:lnTo>
                    <a:pt x="272796" y="1749552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74955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04985" y="2053817"/>
              <a:ext cx="233487" cy="926889"/>
            </a:xfrm>
            <a:custGeom>
              <a:avLst/>
              <a:gdLst/>
              <a:ahLst/>
              <a:cxnLst/>
              <a:rect l="l" t="t" r="r" b="b"/>
              <a:pathLst>
                <a:path w="273050" h="1083945">
                  <a:moveTo>
                    <a:pt x="0" y="0"/>
                  </a:moveTo>
                  <a:lnTo>
                    <a:pt x="272796" y="0"/>
                  </a:lnTo>
                  <a:lnTo>
                    <a:pt x="272796" y="1083564"/>
                  </a:lnTo>
                  <a:lnTo>
                    <a:pt x="0" y="10835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12882" y="2980379"/>
              <a:ext cx="233487" cy="1354224"/>
            </a:xfrm>
            <a:custGeom>
              <a:avLst/>
              <a:gdLst/>
              <a:ahLst/>
              <a:cxnLst/>
              <a:rect l="l" t="t" r="r" b="b"/>
              <a:pathLst>
                <a:path w="273050" h="1583689">
                  <a:moveTo>
                    <a:pt x="0" y="1583435"/>
                  </a:moveTo>
                  <a:lnTo>
                    <a:pt x="272795" y="1583435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158343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20778" y="2980380"/>
              <a:ext cx="234573" cy="178645"/>
            </a:xfrm>
            <a:custGeom>
              <a:avLst/>
              <a:gdLst/>
              <a:ahLst/>
              <a:cxnLst/>
              <a:rect l="l" t="t" r="r" b="b"/>
              <a:pathLst>
                <a:path w="274320" h="208914">
                  <a:moveTo>
                    <a:pt x="0" y="208787"/>
                  </a:moveTo>
                  <a:lnTo>
                    <a:pt x="274319" y="208787"/>
                  </a:lnTo>
                  <a:lnTo>
                    <a:pt x="274319" y="0"/>
                  </a:lnTo>
                  <a:lnTo>
                    <a:pt x="0" y="0"/>
                  </a:lnTo>
                  <a:lnTo>
                    <a:pt x="0" y="20878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29977" y="2801843"/>
              <a:ext cx="233487" cy="178645"/>
            </a:xfrm>
            <a:custGeom>
              <a:avLst/>
              <a:gdLst/>
              <a:ahLst/>
              <a:cxnLst/>
              <a:rect l="l" t="t" r="r" b="b"/>
              <a:pathLst>
                <a:path w="273050" h="208914">
                  <a:moveTo>
                    <a:pt x="0" y="0"/>
                  </a:moveTo>
                  <a:lnTo>
                    <a:pt x="272796" y="0"/>
                  </a:lnTo>
                  <a:lnTo>
                    <a:pt x="272796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37873" y="2980380"/>
              <a:ext cx="233487" cy="1781560"/>
            </a:xfrm>
            <a:custGeom>
              <a:avLst/>
              <a:gdLst/>
              <a:ahLst/>
              <a:cxnLst/>
              <a:rect l="l" t="t" r="r" b="b"/>
              <a:pathLst>
                <a:path w="273050" h="2083435">
                  <a:moveTo>
                    <a:pt x="0" y="2083308"/>
                  </a:moveTo>
                  <a:lnTo>
                    <a:pt x="272796" y="2083308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08330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45769" y="2980380"/>
              <a:ext cx="233487" cy="1389519"/>
            </a:xfrm>
            <a:custGeom>
              <a:avLst/>
              <a:gdLst/>
              <a:ahLst/>
              <a:cxnLst/>
              <a:rect l="l" t="t" r="r" b="b"/>
              <a:pathLst>
                <a:path w="273050" h="1624964">
                  <a:moveTo>
                    <a:pt x="0" y="1624583"/>
                  </a:moveTo>
                  <a:lnTo>
                    <a:pt x="272796" y="1624583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624583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54969" y="2980380"/>
              <a:ext cx="233487" cy="926889"/>
            </a:xfrm>
            <a:custGeom>
              <a:avLst/>
              <a:gdLst/>
              <a:ahLst/>
              <a:cxnLst/>
              <a:rect l="l" t="t" r="r" b="b"/>
              <a:pathLst>
                <a:path w="273050" h="1083945">
                  <a:moveTo>
                    <a:pt x="0" y="1083564"/>
                  </a:moveTo>
                  <a:lnTo>
                    <a:pt x="272796" y="1083564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08356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62866" y="2980380"/>
              <a:ext cx="233487" cy="926889"/>
            </a:xfrm>
            <a:custGeom>
              <a:avLst/>
              <a:gdLst/>
              <a:ahLst/>
              <a:cxnLst/>
              <a:rect l="l" t="t" r="r" b="b"/>
              <a:pathLst>
                <a:path w="273050" h="1083945">
                  <a:moveTo>
                    <a:pt x="0" y="1083564"/>
                  </a:moveTo>
                  <a:lnTo>
                    <a:pt x="272796" y="1083564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08356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0762" y="2766657"/>
              <a:ext cx="233487" cy="213939"/>
            </a:xfrm>
            <a:custGeom>
              <a:avLst/>
              <a:gdLst/>
              <a:ahLst/>
              <a:cxnLst/>
              <a:rect l="l" t="t" r="r" b="b"/>
              <a:pathLst>
                <a:path w="273050" h="250189">
                  <a:moveTo>
                    <a:pt x="0" y="0"/>
                  </a:moveTo>
                  <a:lnTo>
                    <a:pt x="272796" y="0"/>
                  </a:lnTo>
                  <a:lnTo>
                    <a:pt x="272796" y="249936"/>
                  </a:lnTo>
                  <a:lnTo>
                    <a:pt x="0" y="2499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79961" y="2980379"/>
              <a:ext cx="233487" cy="605980"/>
            </a:xfrm>
            <a:custGeom>
              <a:avLst/>
              <a:gdLst/>
              <a:ahLst/>
              <a:cxnLst/>
              <a:rect l="l" t="t" r="r" b="b"/>
              <a:pathLst>
                <a:path w="273050" h="708660">
                  <a:moveTo>
                    <a:pt x="0" y="708660"/>
                  </a:moveTo>
                  <a:lnTo>
                    <a:pt x="272795" y="708660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87857" y="1911769"/>
              <a:ext cx="233487" cy="1068610"/>
            </a:xfrm>
            <a:custGeom>
              <a:avLst/>
              <a:gdLst/>
              <a:ahLst/>
              <a:cxnLst/>
              <a:rect l="l" t="t" r="r" b="b"/>
              <a:pathLst>
                <a:path w="273050" h="1249679">
                  <a:moveTo>
                    <a:pt x="0" y="0"/>
                  </a:moveTo>
                  <a:lnTo>
                    <a:pt x="272796" y="0"/>
                  </a:lnTo>
                  <a:lnTo>
                    <a:pt x="272796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95753" y="2980380"/>
              <a:ext cx="233487" cy="249234"/>
            </a:xfrm>
            <a:custGeom>
              <a:avLst/>
              <a:gdLst/>
              <a:ahLst/>
              <a:cxnLst/>
              <a:rect l="l" t="t" r="r" b="b"/>
              <a:pathLst>
                <a:path w="273050" h="291464">
                  <a:moveTo>
                    <a:pt x="0" y="291084"/>
                  </a:moveTo>
                  <a:lnTo>
                    <a:pt x="272796" y="291084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9108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104952" y="2694982"/>
              <a:ext cx="233487" cy="285614"/>
            </a:xfrm>
            <a:custGeom>
              <a:avLst/>
              <a:gdLst/>
              <a:ahLst/>
              <a:cxnLst/>
              <a:rect l="l" t="t" r="r" b="b"/>
              <a:pathLst>
                <a:path w="273050" h="334010">
                  <a:moveTo>
                    <a:pt x="0" y="0"/>
                  </a:moveTo>
                  <a:lnTo>
                    <a:pt x="272796" y="0"/>
                  </a:lnTo>
                  <a:lnTo>
                    <a:pt x="272796" y="333756"/>
                  </a:lnTo>
                  <a:lnTo>
                    <a:pt x="0" y="3337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12849" y="2694982"/>
              <a:ext cx="233487" cy="285614"/>
            </a:xfrm>
            <a:custGeom>
              <a:avLst/>
              <a:gdLst/>
              <a:ahLst/>
              <a:cxnLst/>
              <a:rect l="l" t="t" r="r" b="b"/>
              <a:pathLst>
                <a:path w="273050" h="334010">
                  <a:moveTo>
                    <a:pt x="0" y="0"/>
                  </a:moveTo>
                  <a:lnTo>
                    <a:pt x="272796" y="0"/>
                  </a:lnTo>
                  <a:lnTo>
                    <a:pt x="272796" y="333756"/>
                  </a:lnTo>
                  <a:lnTo>
                    <a:pt x="0" y="3337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20745" y="2089003"/>
              <a:ext cx="233487" cy="891593"/>
            </a:xfrm>
            <a:custGeom>
              <a:avLst/>
              <a:gdLst/>
              <a:ahLst/>
              <a:cxnLst/>
              <a:rect l="l" t="t" r="r" b="b"/>
              <a:pathLst>
                <a:path w="273050" h="1042670">
                  <a:moveTo>
                    <a:pt x="0" y="0"/>
                  </a:moveTo>
                  <a:lnTo>
                    <a:pt x="272796" y="0"/>
                  </a:lnTo>
                  <a:lnTo>
                    <a:pt x="272796" y="1042415"/>
                  </a:lnTo>
                  <a:lnTo>
                    <a:pt x="0" y="10424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84078" y="2980162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635258" y="2533279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325101" y="5116294"/>
              <a:ext cx="147151" cy="108575"/>
            </a:xfrm>
            <a:prstGeom prst="rect">
              <a:avLst/>
            </a:prstGeom>
          </p:spPr>
          <p:txBody>
            <a:bodyPr vert="horz" wrap="square" lIns="0" tIns="3258" rIns="0" bIns="0" rtlCol="0">
              <a:spAutoFit/>
            </a:bodyPr>
            <a:lstStyle/>
            <a:p>
              <a:pPr marL="10860">
                <a:spcBef>
                  <a:spcPts val="26"/>
                </a:spcBef>
              </a:pPr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200516" y="5247881"/>
              <a:ext cx="7978194" cy="6742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124">
                <a:lnSpc>
                  <a:spcPts val="1219"/>
                </a:lnSpc>
                <a:tabLst>
                  <a:tab pos="797650" algn="l"/>
                  <a:tab pos="1202177" algn="l"/>
                  <a:tab pos="1606702" algn="l"/>
                  <a:tab pos="2011229" algn="l"/>
                  <a:tab pos="2416299" algn="l"/>
                  <a:tab pos="2820825" algn="l"/>
                  <a:tab pos="3225352" algn="l"/>
                  <a:tab pos="3630421" algn="l"/>
                  <a:tab pos="4034948" algn="l"/>
                  <a:tab pos="4439474" algn="l"/>
                  <a:tab pos="4844543" algn="l"/>
                  <a:tab pos="5249070" algn="l"/>
                  <a:tab pos="5653596" algn="l"/>
                  <a:tab pos="6058123" algn="l"/>
                  <a:tab pos="6462649" algn="l"/>
                  <a:tab pos="6867719" algn="l"/>
                  <a:tab pos="7272245" algn="l"/>
                  <a:tab pos="76767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endParaRPr lang="fi-FI" sz="941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1017611" y="3126553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1384088" y="4516180"/>
              <a:ext cx="65050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9187" algn="l"/>
                </a:tabLst>
              </a:pPr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</a:t>
              </a:r>
              <a:r>
                <a:rPr sz="1197" dirty="0">
                  <a:latin typeface="Arial"/>
                  <a:cs typeface="Arial"/>
                </a:rPr>
                <a:t>2	-</a:t>
              </a:r>
              <a:r>
                <a:rPr sz="1197" spc="-4" dirty="0">
                  <a:latin typeface="Arial"/>
                  <a:cs typeface="Arial"/>
                </a:rPr>
                <a:t>42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2225619" y="1820438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2609298" y="437369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3059439" y="3197685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</a:t>
              </a:r>
              <a:r>
                <a:rPr sz="1197" dirty="0">
                  <a:latin typeface="Arial"/>
                  <a:cs typeface="Arial"/>
                </a:rPr>
                <a:t>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3493942" y="2568791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3834290" y="480114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4242728" y="440931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4651169" y="3945929"/>
              <a:ext cx="65050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9187" algn="l"/>
                </a:tabLst>
              </a:pPr>
              <a:r>
                <a:rPr sz="1197" spc="-4" dirty="0">
                  <a:latin typeface="Arial"/>
                  <a:cs typeface="Arial"/>
                </a:rPr>
                <a:t>-2</a:t>
              </a:r>
              <a:r>
                <a:rPr sz="1197" dirty="0">
                  <a:latin typeface="Arial"/>
                  <a:cs typeface="Arial"/>
                </a:rPr>
                <a:t>6	</a:t>
              </a:r>
              <a:r>
                <a:rPr sz="1197" spc="-4" dirty="0">
                  <a:latin typeface="Arial"/>
                  <a:cs typeface="Arial"/>
                </a:rPr>
                <a:t>-26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5535703" y="2533279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5876160" y="362534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6309359" y="167817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6734632" y="3269034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7169135" y="2461930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7577574" y="2461930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7942683" y="1856167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272974" y="4702536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272974" y="434633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272974" y="399002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272974" y="3633709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272974" y="3277180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350382" y="2920868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301903" y="2564556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301903" y="2208244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301903" y="1852040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301903" y="1495729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1954123" y="1106728"/>
              <a:ext cx="465507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Kokonaisnettomuutto Puumalassa 2000 - 2018,</a:t>
              </a:r>
              <a:r>
                <a:rPr sz="1368" b="1" spc="8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28F4A632-8DE6-4F39-AF27-7A6E9867BCA8}"/>
              </a:ext>
            </a:extLst>
          </p:cNvPr>
          <p:cNvGrpSpPr/>
          <p:nvPr/>
        </p:nvGrpSpPr>
        <p:grpSpPr>
          <a:xfrm>
            <a:off x="323528" y="404664"/>
            <a:ext cx="7828784" cy="4963484"/>
            <a:chOff x="26462" y="692696"/>
            <a:chExt cx="7828784" cy="4963484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BD2F70D-8678-459E-8682-B6125B1BE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62" y="692696"/>
              <a:ext cx="7828784" cy="46346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5ABE60D4-E7F5-417B-8D38-20051FA23ADB}"/>
              </a:ext>
            </a:extLst>
          </p:cNvPr>
          <p:cNvGrpSpPr/>
          <p:nvPr/>
        </p:nvGrpSpPr>
        <p:grpSpPr>
          <a:xfrm>
            <a:off x="539552" y="476672"/>
            <a:ext cx="7812597" cy="5035492"/>
            <a:chOff x="107504" y="620688"/>
            <a:chExt cx="7812597" cy="5035492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FDA98914-4443-4E09-A28A-B88373590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0688"/>
              <a:ext cx="7812597" cy="46346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ACAC4421-BED6-4D87-9002-0930B4F98306}"/>
              </a:ext>
            </a:extLst>
          </p:cNvPr>
          <p:cNvGrpSpPr/>
          <p:nvPr/>
        </p:nvGrpSpPr>
        <p:grpSpPr>
          <a:xfrm>
            <a:off x="467544" y="548680"/>
            <a:ext cx="7597480" cy="4891476"/>
            <a:chOff x="0" y="764704"/>
            <a:chExt cx="7597480" cy="4891476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7E5A73E7-448A-4E96-889A-B8CDFBF4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4704"/>
              <a:ext cx="7597480" cy="44863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4B084AD3-CCEE-4A26-9192-A2C8B64E0D4B}"/>
              </a:ext>
            </a:extLst>
          </p:cNvPr>
          <p:cNvGrpSpPr/>
          <p:nvPr/>
        </p:nvGrpSpPr>
        <p:grpSpPr>
          <a:xfrm>
            <a:off x="395536" y="476672"/>
            <a:ext cx="7849528" cy="5107500"/>
            <a:chOff x="107504" y="548680"/>
            <a:chExt cx="7849528" cy="5107500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FFF5A59-2E53-40D2-A87D-F57FB72B5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548680"/>
              <a:ext cx="7849528" cy="4778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Ryhmä 366">
            <a:extLst>
              <a:ext uri="{FF2B5EF4-FFF2-40B4-BE49-F238E27FC236}">
                <a16:creationId xmlns:a16="http://schemas.microsoft.com/office/drawing/2014/main" id="{9C1FD037-267A-45CB-A849-E74BF2BC6FF9}"/>
              </a:ext>
            </a:extLst>
          </p:cNvPr>
          <p:cNvGrpSpPr/>
          <p:nvPr/>
        </p:nvGrpSpPr>
        <p:grpSpPr>
          <a:xfrm>
            <a:off x="539552" y="476672"/>
            <a:ext cx="7632848" cy="5193868"/>
            <a:chOff x="539552" y="476672"/>
            <a:chExt cx="7632848" cy="5193868"/>
          </a:xfrm>
        </p:grpSpPr>
        <p:pic>
          <p:nvPicPr>
            <p:cNvPr id="364" name="Kuva 363">
              <a:extLst>
                <a:ext uri="{FF2B5EF4-FFF2-40B4-BE49-F238E27FC236}">
                  <a16:creationId xmlns:a16="http://schemas.microsoft.com/office/drawing/2014/main" id="{422B8623-6177-4862-993A-8DE74E13E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476672"/>
              <a:ext cx="7591306" cy="4735276"/>
            </a:xfrm>
            <a:prstGeom prst="rect">
              <a:avLst/>
            </a:prstGeom>
          </p:spPr>
        </p:pic>
        <p:sp>
          <p:nvSpPr>
            <p:cNvPr id="366" name="Suorakulmio 365">
              <a:extLst>
                <a:ext uri="{FF2B5EF4-FFF2-40B4-BE49-F238E27FC236}">
                  <a16:creationId xmlns:a16="http://schemas.microsoft.com/office/drawing/2014/main" id="{484BAEE7-E179-454C-B682-928C483E856E}"/>
                </a:ext>
              </a:extLst>
            </p:cNvPr>
            <p:cNvSpPr/>
            <p:nvPr/>
          </p:nvSpPr>
          <p:spPr>
            <a:xfrm>
              <a:off x="683568" y="5301208"/>
              <a:ext cx="74888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Tilastokeskus, </a:t>
              </a:r>
              <a:r>
                <a:rPr lang="fi-FI" sz="11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Statfin</a:t>
              </a:r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 / Työ- ja elinkeinoministeriö, Työnvälitystilasto</a:t>
              </a:r>
              <a:r>
                <a:rPr lang="fi-FI" dirty="0"/>
                <a:t>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Ryhmä 224">
            <a:extLst>
              <a:ext uri="{FF2B5EF4-FFF2-40B4-BE49-F238E27FC236}">
                <a16:creationId xmlns:a16="http://schemas.microsoft.com/office/drawing/2014/main" id="{268B371D-DED6-45C7-B24C-8243F219A76E}"/>
              </a:ext>
            </a:extLst>
          </p:cNvPr>
          <p:cNvGrpSpPr/>
          <p:nvPr/>
        </p:nvGrpSpPr>
        <p:grpSpPr>
          <a:xfrm>
            <a:off x="467544" y="692696"/>
            <a:ext cx="7788201" cy="4593371"/>
            <a:chOff x="200516" y="1062746"/>
            <a:chExt cx="7788201" cy="4593371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668912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Väestö/Työssäkäynti / </a:t>
              </a:r>
              <a:r>
                <a:rPr sz="941" spc="-4" dirty="0">
                  <a:latin typeface="Arial"/>
                  <a:cs typeface="Arial"/>
                </a:rPr>
                <a:t>Alueella työssäkäyvät</a:t>
              </a:r>
              <a:r>
                <a:rPr sz="941" spc="222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(työpaikat)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897288" y="4613267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9392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1496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73599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64400" y="46132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6504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48608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40711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31512" y="46132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3616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5718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7822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99926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90727" y="46132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82831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74935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67038" y="46132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7838" y="4613267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0938" y="4613267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5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97288" y="4284865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89392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1496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73599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64400" y="42848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56504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48608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40711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31512" y="42848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23616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15718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07822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99926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90727" y="42848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82831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4935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7038" y="428486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57838" y="4284865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0938" y="4284865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5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97288" y="3957766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89392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81496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73599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64400" y="3957766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56504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48608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40711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31512" y="3957766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23616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15718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07822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99926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90727" y="3957766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82831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74935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67038" y="3957766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57838" y="3957766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0938" y="3957766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5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97288" y="3629364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489392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81496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73599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64400" y="3629364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56504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48608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40711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31512" y="3629364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23616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15718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07822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99926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90727" y="3629364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182831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74935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67038" y="3629364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57838" y="3629364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40938" y="3629364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5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897288" y="3300962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489392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081496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73599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64400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56504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48608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40711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31512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223616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15718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407822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999926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90727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82831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74935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67038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57838" y="3300962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0938" y="3300962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5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897288" y="2973863"/>
              <a:ext cx="91223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489392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081496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73599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64400" y="29738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56504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48608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40711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31512" y="29738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23616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15718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407822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999926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590727" y="29738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182831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74935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67038" y="297386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57838" y="2973863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40938" y="2973863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5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856504" y="2645461"/>
              <a:ext cx="2131790" cy="0"/>
            </a:xfrm>
            <a:custGeom>
              <a:avLst/>
              <a:gdLst/>
              <a:ahLst/>
              <a:cxnLst/>
              <a:rect l="l" t="t" r="r" b="b"/>
              <a:pathLst>
                <a:path w="2493009">
                  <a:moveTo>
                    <a:pt x="0" y="0"/>
                  </a:moveTo>
                  <a:lnTo>
                    <a:pt x="249301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48608" y="2645461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040711" y="2645461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631512" y="2645461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223616" y="2645461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815718" y="2645461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407822" y="2645461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999926" y="2645461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90727" y="2645461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182831" y="2645461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74935" y="2645461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67038" y="2645461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57838" y="2645461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40938" y="2645461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5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040712" y="2317059"/>
              <a:ext cx="2947908" cy="0"/>
            </a:xfrm>
            <a:custGeom>
              <a:avLst/>
              <a:gdLst/>
              <a:ahLst/>
              <a:cxnLst/>
              <a:rect l="l" t="t" r="r" b="b"/>
              <a:pathLst>
                <a:path w="3447415">
                  <a:moveTo>
                    <a:pt x="0" y="0"/>
                  </a:moveTo>
                  <a:lnTo>
                    <a:pt x="34470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31512" y="2317059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223616" y="231705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815718" y="231705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407822" y="231705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999926" y="231705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90727" y="2317059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182831" y="231705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74935" y="231705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367038" y="231705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57838" y="2317059"/>
              <a:ext cx="182446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0938" y="2317059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5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40937" y="1989960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3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40937" y="1661775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3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40937" y="1661667"/>
              <a:ext cx="7347780" cy="3279677"/>
            </a:xfrm>
            <a:custGeom>
              <a:avLst/>
              <a:gdLst/>
              <a:ahLst/>
              <a:cxnLst/>
              <a:rect l="l" t="t" r="r" b="b"/>
              <a:pathLst>
                <a:path w="8592820" h="3835400">
                  <a:moveTo>
                    <a:pt x="0" y="3835400"/>
                  </a:moveTo>
                  <a:lnTo>
                    <a:pt x="8592312" y="3835400"/>
                  </a:lnTo>
                  <a:lnTo>
                    <a:pt x="8592312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1085" y="2068151"/>
              <a:ext cx="226971" cy="2873518"/>
            </a:xfrm>
            <a:custGeom>
              <a:avLst/>
              <a:gdLst/>
              <a:ahLst/>
              <a:cxnLst/>
              <a:rect l="l" t="t" r="r" b="b"/>
              <a:pathLst>
                <a:path w="265430" h="3360420">
                  <a:moveTo>
                    <a:pt x="265176" y="0"/>
                  </a:moveTo>
                  <a:lnTo>
                    <a:pt x="0" y="0"/>
                  </a:lnTo>
                  <a:lnTo>
                    <a:pt x="0" y="3360039"/>
                  </a:lnTo>
                  <a:lnTo>
                    <a:pt x="265176" y="3360039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140285" y="2078577"/>
              <a:ext cx="226971" cy="2863201"/>
            </a:xfrm>
            <a:custGeom>
              <a:avLst/>
              <a:gdLst/>
              <a:ahLst/>
              <a:cxnLst/>
              <a:rect l="l" t="t" r="r" b="b"/>
              <a:pathLst>
                <a:path w="265430" h="3348354">
                  <a:moveTo>
                    <a:pt x="265175" y="0"/>
                  </a:moveTo>
                  <a:lnTo>
                    <a:pt x="0" y="0"/>
                  </a:lnTo>
                  <a:lnTo>
                    <a:pt x="0" y="3347847"/>
                  </a:lnTo>
                  <a:lnTo>
                    <a:pt x="265175" y="3347847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548180" y="2104641"/>
              <a:ext cx="226971" cy="2837138"/>
            </a:xfrm>
            <a:custGeom>
              <a:avLst/>
              <a:gdLst/>
              <a:ahLst/>
              <a:cxnLst/>
              <a:rect l="l" t="t" r="r" b="b"/>
              <a:pathLst>
                <a:path w="265430" h="3317875">
                  <a:moveTo>
                    <a:pt x="265175" y="0"/>
                  </a:moveTo>
                  <a:lnTo>
                    <a:pt x="0" y="0"/>
                  </a:lnTo>
                  <a:lnTo>
                    <a:pt x="0" y="3317366"/>
                  </a:lnTo>
                  <a:lnTo>
                    <a:pt x="265175" y="3317366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956077" y="2154161"/>
              <a:ext cx="226971" cy="2787182"/>
            </a:xfrm>
            <a:custGeom>
              <a:avLst/>
              <a:gdLst/>
              <a:ahLst/>
              <a:cxnLst/>
              <a:rect l="l" t="t" r="r" b="b"/>
              <a:pathLst>
                <a:path w="265430" h="3259454">
                  <a:moveTo>
                    <a:pt x="265175" y="0"/>
                  </a:moveTo>
                  <a:lnTo>
                    <a:pt x="0" y="0"/>
                  </a:lnTo>
                  <a:lnTo>
                    <a:pt x="0" y="3259454"/>
                  </a:lnTo>
                  <a:lnTo>
                    <a:pt x="265175" y="3259454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363973" y="2117673"/>
              <a:ext cx="226971" cy="2824106"/>
            </a:xfrm>
            <a:custGeom>
              <a:avLst/>
              <a:gdLst/>
              <a:ahLst/>
              <a:cxnLst/>
              <a:rect l="l" t="t" r="r" b="b"/>
              <a:pathLst>
                <a:path w="265430" h="3302635">
                  <a:moveTo>
                    <a:pt x="265175" y="0"/>
                  </a:moveTo>
                  <a:lnTo>
                    <a:pt x="0" y="0"/>
                  </a:lnTo>
                  <a:lnTo>
                    <a:pt x="0" y="3302127"/>
                  </a:lnTo>
                  <a:lnTo>
                    <a:pt x="265175" y="3302127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773173" y="2208896"/>
              <a:ext cx="226971" cy="2732883"/>
            </a:xfrm>
            <a:custGeom>
              <a:avLst/>
              <a:gdLst/>
              <a:ahLst/>
              <a:cxnLst/>
              <a:rect l="l" t="t" r="r" b="b"/>
              <a:pathLst>
                <a:path w="265429" h="3195954">
                  <a:moveTo>
                    <a:pt x="265175" y="0"/>
                  </a:moveTo>
                  <a:lnTo>
                    <a:pt x="0" y="0"/>
                  </a:lnTo>
                  <a:lnTo>
                    <a:pt x="0" y="3195447"/>
                  </a:lnTo>
                  <a:lnTo>
                    <a:pt x="265175" y="3195447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81069" y="2141130"/>
              <a:ext cx="226971" cy="2800214"/>
            </a:xfrm>
            <a:custGeom>
              <a:avLst/>
              <a:gdLst/>
              <a:ahLst/>
              <a:cxnLst/>
              <a:rect l="l" t="t" r="r" b="b"/>
              <a:pathLst>
                <a:path w="265429" h="3274695">
                  <a:moveTo>
                    <a:pt x="265175" y="0"/>
                  </a:moveTo>
                  <a:lnTo>
                    <a:pt x="0" y="0"/>
                  </a:lnTo>
                  <a:lnTo>
                    <a:pt x="0" y="3274695"/>
                  </a:lnTo>
                  <a:lnTo>
                    <a:pt x="265175" y="3274695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588966" y="2242778"/>
              <a:ext cx="226971" cy="2698675"/>
            </a:xfrm>
            <a:custGeom>
              <a:avLst/>
              <a:gdLst/>
              <a:ahLst/>
              <a:cxnLst/>
              <a:rect l="l" t="t" r="r" b="b"/>
              <a:pathLst>
                <a:path w="265429" h="3155950">
                  <a:moveTo>
                    <a:pt x="265175" y="0"/>
                  </a:moveTo>
                  <a:lnTo>
                    <a:pt x="0" y="0"/>
                  </a:lnTo>
                  <a:lnTo>
                    <a:pt x="0" y="3155823"/>
                  </a:lnTo>
                  <a:lnTo>
                    <a:pt x="265175" y="3155823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996862" y="2167193"/>
              <a:ext cx="226971" cy="2774151"/>
            </a:xfrm>
            <a:custGeom>
              <a:avLst/>
              <a:gdLst/>
              <a:ahLst/>
              <a:cxnLst/>
              <a:rect l="l" t="t" r="r" b="b"/>
              <a:pathLst>
                <a:path w="265429" h="3244215">
                  <a:moveTo>
                    <a:pt x="265175" y="0"/>
                  </a:moveTo>
                  <a:lnTo>
                    <a:pt x="0" y="0"/>
                  </a:lnTo>
                  <a:lnTo>
                    <a:pt x="0" y="3244215"/>
                  </a:lnTo>
                  <a:lnTo>
                    <a:pt x="265175" y="3244215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404758" y="2221927"/>
              <a:ext cx="226971" cy="2719851"/>
            </a:xfrm>
            <a:custGeom>
              <a:avLst/>
              <a:gdLst/>
              <a:ahLst/>
              <a:cxnLst/>
              <a:rect l="l" t="t" r="r" b="b"/>
              <a:pathLst>
                <a:path w="265429" h="3180715">
                  <a:moveTo>
                    <a:pt x="265175" y="0"/>
                  </a:moveTo>
                  <a:lnTo>
                    <a:pt x="0" y="0"/>
                  </a:lnTo>
                  <a:lnTo>
                    <a:pt x="0" y="3180207"/>
                  </a:lnTo>
                  <a:lnTo>
                    <a:pt x="265175" y="3180207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813957" y="2290996"/>
              <a:ext cx="226971" cy="2650348"/>
            </a:xfrm>
            <a:custGeom>
              <a:avLst/>
              <a:gdLst/>
              <a:ahLst/>
              <a:cxnLst/>
              <a:rect l="l" t="t" r="r" b="b"/>
              <a:pathLst>
                <a:path w="265429" h="3099435">
                  <a:moveTo>
                    <a:pt x="265176" y="0"/>
                  </a:moveTo>
                  <a:lnTo>
                    <a:pt x="0" y="0"/>
                  </a:lnTo>
                  <a:lnTo>
                    <a:pt x="0" y="3099435"/>
                  </a:lnTo>
                  <a:lnTo>
                    <a:pt x="265176" y="3099435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21853" y="2370490"/>
              <a:ext cx="226971" cy="2571071"/>
            </a:xfrm>
            <a:custGeom>
              <a:avLst/>
              <a:gdLst/>
              <a:ahLst/>
              <a:cxnLst/>
              <a:rect l="l" t="t" r="r" b="b"/>
              <a:pathLst>
                <a:path w="265429" h="3006725">
                  <a:moveTo>
                    <a:pt x="265176" y="0"/>
                  </a:moveTo>
                  <a:lnTo>
                    <a:pt x="0" y="0"/>
                  </a:lnTo>
                  <a:lnTo>
                    <a:pt x="0" y="3006471"/>
                  </a:lnTo>
                  <a:lnTo>
                    <a:pt x="265176" y="3006471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629750" y="2543813"/>
              <a:ext cx="226971" cy="2397857"/>
            </a:xfrm>
            <a:custGeom>
              <a:avLst/>
              <a:gdLst/>
              <a:ahLst/>
              <a:cxnLst/>
              <a:rect l="l" t="t" r="r" b="b"/>
              <a:pathLst>
                <a:path w="265429" h="2804160">
                  <a:moveTo>
                    <a:pt x="265175" y="0"/>
                  </a:moveTo>
                  <a:lnTo>
                    <a:pt x="0" y="0"/>
                  </a:lnTo>
                  <a:lnTo>
                    <a:pt x="0" y="2803779"/>
                  </a:lnTo>
                  <a:lnTo>
                    <a:pt x="265175" y="2803779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037646" y="2734078"/>
              <a:ext cx="226971" cy="2207266"/>
            </a:xfrm>
            <a:custGeom>
              <a:avLst/>
              <a:gdLst/>
              <a:ahLst/>
              <a:cxnLst/>
              <a:rect l="l" t="t" r="r" b="b"/>
              <a:pathLst>
                <a:path w="265429" h="2581275">
                  <a:moveTo>
                    <a:pt x="265175" y="0"/>
                  </a:moveTo>
                  <a:lnTo>
                    <a:pt x="0" y="0"/>
                  </a:lnTo>
                  <a:lnTo>
                    <a:pt x="0" y="2581275"/>
                  </a:lnTo>
                  <a:lnTo>
                    <a:pt x="265175" y="2581275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446846" y="2744503"/>
              <a:ext cx="226971" cy="2196949"/>
            </a:xfrm>
            <a:custGeom>
              <a:avLst/>
              <a:gdLst/>
              <a:ahLst/>
              <a:cxnLst/>
              <a:rect l="l" t="t" r="r" b="b"/>
              <a:pathLst>
                <a:path w="265429" h="2569210">
                  <a:moveTo>
                    <a:pt x="265175" y="0"/>
                  </a:moveTo>
                  <a:lnTo>
                    <a:pt x="0" y="0"/>
                  </a:lnTo>
                  <a:lnTo>
                    <a:pt x="0" y="2569083"/>
                  </a:lnTo>
                  <a:lnTo>
                    <a:pt x="265175" y="2569083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854742" y="2887853"/>
              <a:ext cx="226971" cy="2053599"/>
            </a:xfrm>
            <a:custGeom>
              <a:avLst/>
              <a:gdLst/>
              <a:ahLst/>
              <a:cxnLst/>
              <a:rect l="l" t="t" r="r" b="b"/>
              <a:pathLst>
                <a:path w="265429" h="2401570">
                  <a:moveTo>
                    <a:pt x="265175" y="0"/>
                  </a:moveTo>
                  <a:lnTo>
                    <a:pt x="0" y="0"/>
                  </a:lnTo>
                  <a:lnTo>
                    <a:pt x="0" y="2401442"/>
                  </a:lnTo>
                  <a:lnTo>
                    <a:pt x="265175" y="2401442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262638" y="2956922"/>
              <a:ext cx="226971" cy="1984639"/>
            </a:xfrm>
            <a:custGeom>
              <a:avLst/>
              <a:gdLst/>
              <a:ahLst/>
              <a:cxnLst/>
              <a:rect l="l" t="t" r="r" b="b"/>
              <a:pathLst>
                <a:path w="265429" h="2320925">
                  <a:moveTo>
                    <a:pt x="265175" y="0"/>
                  </a:moveTo>
                  <a:lnTo>
                    <a:pt x="0" y="0"/>
                  </a:lnTo>
                  <a:lnTo>
                    <a:pt x="0" y="2320671"/>
                  </a:lnTo>
                  <a:lnTo>
                    <a:pt x="265175" y="2320671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670535" y="2887853"/>
              <a:ext cx="226971" cy="2053599"/>
            </a:xfrm>
            <a:custGeom>
              <a:avLst/>
              <a:gdLst/>
              <a:ahLst/>
              <a:cxnLst/>
              <a:rect l="l" t="t" r="r" b="b"/>
              <a:pathLst>
                <a:path w="265429" h="2401570">
                  <a:moveTo>
                    <a:pt x="265175" y="0"/>
                  </a:moveTo>
                  <a:lnTo>
                    <a:pt x="0" y="0"/>
                  </a:lnTo>
                  <a:lnTo>
                    <a:pt x="0" y="2401442"/>
                  </a:lnTo>
                  <a:lnTo>
                    <a:pt x="265175" y="2401442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1085" y="2068151"/>
              <a:ext cx="226971" cy="2873518"/>
            </a:xfrm>
            <a:custGeom>
              <a:avLst/>
              <a:gdLst/>
              <a:ahLst/>
              <a:cxnLst/>
              <a:rect l="l" t="t" r="r" b="b"/>
              <a:pathLst>
                <a:path w="265430" h="3360420">
                  <a:moveTo>
                    <a:pt x="0" y="0"/>
                  </a:moveTo>
                  <a:lnTo>
                    <a:pt x="265176" y="0"/>
                  </a:lnTo>
                  <a:lnTo>
                    <a:pt x="265176" y="3360039"/>
                  </a:lnTo>
                  <a:lnTo>
                    <a:pt x="0" y="336003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140285" y="2078577"/>
              <a:ext cx="226971" cy="2863201"/>
            </a:xfrm>
            <a:custGeom>
              <a:avLst/>
              <a:gdLst/>
              <a:ahLst/>
              <a:cxnLst/>
              <a:rect l="l" t="t" r="r" b="b"/>
              <a:pathLst>
                <a:path w="265430" h="3348354">
                  <a:moveTo>
                    <a:pt x="0" y="0"/>
                  </a:moveTo>
                  <a:lnTo>
                    <a:pt x="265175" y="0"/>
                  </a:lnTo>
                  <a:lnTo>
                    <a:pt x="265175" y="3347847"/>
                  </a:lnTo>
                  <a:lnTo>
                    <a:pt x="0" y="334784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548180" y="2104641"/>
              <a:ext cx="226971" cy="2837138"/>
            </a:xfrm>
            <a:custGeom>
              <a:avLst/>
              <a:gdLst/>
              <a:ahLst/>
              <a:cxnLst/>
              <a:rect l="l" t="t" r="r" b="b"/>
              <a:pathLst>
                <a:path w="265430" h="3317875">
                  <a:moveTo>
                    <a:pt x="0" y="0"/>
                  </a:moveTo>
                  <a:lnTo>
                    <a:pt x="265175" y="0"/>
                  </a:lnTo>
                  <a:lnTo>
                    <a:pt x="265175" y="3317366"/>
                  </a:lnTo>
                  <a:lnTo>
                    <a:pt x="0" y="33173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956077" y="2154161"/>
              <a:ext cx="226971" cy="2787182"/>
            </a:xfrm>
            <a:custGeom>
              <a:avLst/>
              <a:gdLst/>
              <a:ahLst/>
              <a:cxnLst/>
              <a:rect l="l" t="t" r="r" b="b"/>
              <a:pathLst>
                <a:path w="265430" h="3259454">
                  <a:moveTo>
                    <a:pt x="0" y="0"/>
                  </a:moveTo>
                  <a:lnTo>
                    <a:pt x="265175" y="0"/>
                  </a:lnTo>
                  <a:lnTo>
                    <a:pt x="265175" y="3259454"/>
                  </a:lnTo>
                  <a:lnTo>
                    <a:pt x="0" y="32594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363973" y="2117673"/>
              <a:ext cx="226971" cy="2824106"/>
            </a:xfrm>
            <a:custGeom>
              <a:avLst/>
              <a:gdLst/>
              <a:ahLst/>
              <a:cxnLst/>
              <a:rect l="l" t="t" r="r" b="b"/>
              <a:pathLst>
                <a:path w="265430" h="3302635">
                  <a:moveTo>
                    <a:pt x="0" y="0"/>
                  </a:moveTo>
                  <a:lnTo>
                    <a:pt x="265175" y="0"/>
                  </a:lnTo>
                  <a:lnTo>
                    <a:pt x="265175" y="3302127"/>
                  </a:lnTo>
                  <a:lnTo>
                    <a:pt x="0" y="330212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773173" y="2208896"/>
              <a:ext cx="226971" cy="2732883"/>
            </a:xfrm>
            <a:custGeom>
              <a:avLst/>
              <a:gdLst/>
              <a:ahLst/>
              <a:cxnLst/>
              <a:rect l="l" t="t" r="r" b="b"/>
              <a:pathLst>
                <a:path w="265429" h="3195954">
                  <a:moveTo>
                    <a:pt x="0" y="0"/>
                  </a:moveTo>
                  <a:lnTo>
                    <a:pt x="265175" y="0"/>
                  </a:lnTo>
                  <a:lnTo>
                    <a:pt x="265175" y="3195447"/>
                  </a:lnTo>
                  <a:lnTo>
                    <a:pt x="0" y="31954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181069" y="2141130"/>
              <a:ext cx="226971" cy="2800214"/>
            </a:xfrm>
            <a:custGeom>
              <a:avLst/>
              <a:gdLst/>
              <a:ahLst/>
              <a:cxnLst/>
              <a:rect l="l" t="t" r="r" b="b"/>
              <a:pathLst>
                <a:path w="265429" h="3274695">
                  <a:moveTo>
                    <a:pt x="0" y="0"/>
                  </a:moveTo>
                  <a:lnTo>
                    <a:pt x="265175" y="0"/>
                  </a:lnTo>
                  <a:lnTo>
                    <a:pt x="265175" y="3274695"/>
                  </a:lnTo>
                  <a:lnTo>
                    <a:pt x="0" y="327469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588966" y="2242778"/>
              <a:ext cx="226971" cy="2698675"/>
            </a:xfrm>
            <a:custGeom>
              <a:avLst/>
              <a:gdLst/>
              <a:ahLst/>
              <a:cxnLst/>
              <a:rect l="l" t="t" r="r" b="b"/>
              <a:pathLst>
                <a:path w="265429" h="3155950">
                  <a:moveTo>
                    <a:pt x="0" y="0"/>
                  </a:moveTo>
                  <a:lnTo>
                    <a:pt x="265175" y="0"/>
                  </a:lnTo>
                  <a:lnTo>
                    <a:pt x="265175" y="3155823"/>
                  </a:lnTo>
                  <a:lnTo>
                    <a:pt x="0" y="31558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996862" y="2167193"/>
              <a:ext cx="226971" cy="2774151"/>
            </a:xfrm>
            <a:custGeom>
              <a:avLst/>
              <a:gdLst/>
              <a:ahLst/>
              <a:cxnLst/>
              <a:rect l="l" t="t" r="r" b="b"/>
              <a:pathLst>
                <a:path w="265429" h="3244215">
                  <a:moveTo>
                    <a:pt x="0" y="0"/>
                  </a:moveTo>
                  <a:lnTo>
                    <a:pt x="265175" y="0"/>
                  </a:lnTo>
                  <a:lnTo>
                    <a:pt x="265175" y="3244215"/>
                  </a:lnTo>
                  <a:lnTo>
                    <a:pt x="0" y="32442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404758" y="2221927"/>
              <a:ext cx="226971" cy="2719851"/>
            </a:xfrm>
            <a:custGeom>
              <a:avLst/>
              <a:gdLst/>
              <a:ahLst/>
              <a:cxnLst/>
              <a:rect l="l" t="t" r="r" b="b"/>
              <a:pathLst>
                <a:path w="265429" h="3180715">
                  <a:moveTo>
                    <a:pt x="0" y="0"/>
                  </a:moveTo>
                  <a:lnTo>
                    <a:pt x="265175" y="0"/>
                  </a:lnTo>
                  <a:lnTo>
                    <a:pt x="265175" y="3180207"/>
                  </a:lnTo>
                  <a:lnTo>
                    <a:pt x="0" y="31802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813957" y="2290996"/>
              <a:ext cx="226971" cy="2650348"/>
            </a:xfrm>
            <a:custGeom>
              <a:avLst/>
              <a:gdLst/>
              <a:ahLst/>
              <a:cxnLst/>
              <a:rect l="l" t="t" r="r" b="b"/>
              <a:pathLst>
                <a:path w="265429" h="3099435">
                  <a:moveTo>
                    <a:pt x="0" y="0"/>
                  </a:moveTo>
                  <a:lnTo>
                    <a:pt x="265176" y="0"/>
                  </a:lnTo>
                  <a:lnTo>
                    <a:pt x="265176" y="3099435"/>
                  </a:lnTo>
                  <a:lnTo>
                    <a:pt x="0" y="30994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21853" y="2370490"/>
              <a:ext cx="226971" cy="2571071"/>
            </a:xfrm>
            <a:custGeom>
              <a:avLst/>
              <a:gdLst/>
              <a:ahLst/>
              <a:cxnLst/>
              <a:rect l="l" t="t" r="r" b="b"/>
              <a:pathLst>
                <a:path w="265429" h="3006725">
                  <a:moveTo>
                    <a:pt x="0" y="0"/>
                  </a:moveTo>
                  <a:lnTo>
                    <a:pt x="265176" y="0"/>
                  </a:lnTo>
                  <a:lnTo>
                    <a:pt x="265176" y="3006471"/>
                  </a:lnTo>
                  <a:lnTo>
                    <a:pt x="0" y="30064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629750" y="2543813"/>
              <a:ext cx="226971" cy="2397857"/>
            </a:xfrm>
            <a:custGeom>
              <a:avLst/>
              <a:gdLst/>
              <a:ahLst/>
              <a:cxnLst/>
              <a:rect l="l" t="t" r="r" b="b"/>
              <a:pathLst>
                <a:path w="265429" h="2804160">
                  <a:moveTo>
                    <a:pt x="0" y="0"/>
                  </a:moveTo>
                  <a:lnTo>
                    <a:pt x="265175" y="0"/>
                  </a:lnTo>
                  <a:lnTo>
                    <a:pt x="265175" y="2803779"/>
                  </a:lnTo>
                  <a:lnTo>
                    <a:pt x="0" y="28037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037646" y="2734078"/>
              <a:ext cx="226971" cy="2207266"/>
            </a:xfrm>
            <a:custGeom>
              <a:avLst/>
              <a:gdLst/>
              <a:ahLst/>
              <a:cxnLst/>
              <a:rect l="l" t="t" r="r" b="b"/>
              <a:pathLst>
                <a:path w="265429" h="2581275">
                  <a:moveTo>
                    <a:pt x="0" y="0"/>
                  </a:moveTo>
                  <a:lnTo>
                    <a:pt x="265175" y="0"/>
                  </a:lnTo>
                  <a:lnTo>
                    <a:pt x="265175" y="2581275"/>
                  </a:lnTo>
                  <a:lnTo>
                    <a:pt x="0" y="25812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446846" y="2744503"/>
              <a:ext cx="226971" cy="2196949"/>
            </a:xfrm>
            <a:custGeom>
              <a:avLst/>
              <a:gdLst/>
              <a:ahLst/>
              <a:cxnLst/>
              <a:rect l="l" t="t" r="r" b="b"/>
              <a:pathLst>
                <a:path w="265429" h="2569210">
                  <a:moveTo>
                    <a:pt x="0" y="0"/>
                  </a:moveTo>
                  <a:lnTo>
                    <a:pt x="265175" y="0"/>
                  </a:lnTo>
                  <a:lnTo>
                    <a:pt x="265175" y="2569083"/>
                  </a:lnTo>
                  <a:lnTo>
                    <a:pt x="0" y="25690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854742" y="2887853"/>
              <a:ext cx="226971" cy="2053599"/>
            </a:xfrm>
            <a:custGeom>
              <a:avLst/>
              <a:gdLst/>
              <a:ahLst/>
              <a:cxnLst/>
              <a:rect l="l" t="t" r="r" b="b"/>
              <a:pathLst>
                <a:path w="265429" h="2401570">
                  <a:moveTo>
                    <a:pt x="0" y="0"/>
                  </a:moveTo>
                  <a:lnTo>
                    <a:pt x="265175" y="0"/>
                  </a:lnTo>
                  <a:lnTo>
                    <a:pt x="265175" y="2401442"/>
                  </a:lnTo>
                  <a:lnTo>
                    <a:pt x="0" y="24014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62638" y="2956922"/>
              <a:ext cx="226971" cy="1984639"/>
            </a:xfrm>
            <a:custGeom>
              <a:avLst/>
              <a:gdLst/>
              <a:ahLst/>
              <a:cxnLst/>
              <a:rect l="l" t="t" r="r" b="b"/>
              <a:pathLst>
                <a:path w="265429" h="2320925">
                  <a:moveTo>
                    <a:pt x="0" y="0"/>
                  </a:moveTo>
                  <a:lnTo>
                    <a:pt x="265175" y="0"/>
                  </a:lnTo>
                  <a:lnTo>
                    <a:pt x="265175" y="2320671"/>
                  </a:lnTo>
                  <a:lnTo>
                    <a:pt x="0" y="23206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670535" y="2887853"/>
              <a:ext cx="226971" cy="2053599"/>
            </a:xfrm>
            <a:custGeom>
              <a:avLst/>
              <a:gdLst/>
              <a:ahLst/>
              <a:cxnLst/>
              <a:rect l="l" t="t" r="r" b="b"/>
              <a:pathLst>
                <a:path w="265429" h="2401570">
                  <a:moveTo>
                    <a:pt x="0" y="0"/>
                  </a:moveTo>
                  <a:lnTo>
                    <a:pt x="265175" y="0"/>
                  </a:lnTo>
                  <a:lnTo>
                    <a:pt x="265175" y="2401442"/>
                  </a:lnTo>
                  <a:lnTo>
                    <a:pt x="0" y="24014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40937" y="4941344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3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706672" y="1835099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876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1114873" y="1844981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1522987" y="1871045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865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1931426" y="1920240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2339538" y="1884294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861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2747761" y="1976060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3156091" y="1907208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854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3564313" y="2008856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3972427" y="1933272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846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4380866" y="1989092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829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4788980" y="2058160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808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 txBox="1"/>
            <p:nvPr/>
          </p:nvSpPr>
          <p:spPr>
            <a:xfrm>
              <a:off x="5197202" y="2136894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784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5605641" y="2310760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731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6013755" y="2501025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6421868" y="2510908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670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6830308" y="2655018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7238529" y="2724087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605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7646642" y="2655018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383222" y="2907618"/>
              <a:ext cx="185161" cy="21575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10860">
                <a:spcBef>
                  <a:spcPts val="676"/>
                </a:spcBef>
              </a:pPr>
              <a:r>
                <a:rPr sz="770" spc="-4" dirty="0">
                  <a:latin typeface="Arial"/>
                  <a:cs typeface="Arial"/>
                </a:rPr>
                <a:t>5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10860">
                <a:spcBef>
                  <a:spcPts val="676"/>
                </a:spcBef>
              </a:pPr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10860">
                <a:spcBef>
                  <a:spcPts val="671"/>
                </a:spcBef>
              </a:pPr>
              <a:r>
                <a:rPr sz="770" dirty="0">
                  <a:latin typeface="Arial"/>
                  <a:cs typeface="Arial"/>
                </a:rPr>
                <a:t>3</a:t>
              </a:r>
              <a:r>
                <a:rPr sz="770" spc="-9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10860">
                <a:spcBef>
                  <a:spcPts val="676"/>
                </a:spcBef>
              </a:pPr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10860">
                <a:spcBef>
                  <a:spcPts val="676"/>
                </a:spcBef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119457">
                <a:spcBef>
                  <a:spcPts val="671"/>
                </a:spcBef>
              </a:pP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383222" y="2579541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7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383222" y="2251356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dirty="0">
                  <a:latin typeface="Arial"/>
                  <a:cs typeface="Arial"/>
                </a:rPr>
                <a:t>8</a:t>
              </a:r>
              <a:r>
                <a:rPr sz="770" spc="-9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383222" y="1923498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9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05" name="object 205"/>
            <p:cNvSpPr txBox="1"/>
            <p:nvPr/>
          </p:nvSpPr>
          <p:spPr>
            <a:xfrm>
              <a:off x="301643" y="1595313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 txBox="1"/>
            <p:nvPr/>
          </p:nvSpPr>
          <p:spPr>
            <a:xfrm>
              <a:off x="689470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7" name="object 207"/>
            <p:cNvSpPr txBox="1"/>
            <p:nvPr/>
          </p:nvSpPr>
          <p:spPr>
            <a:xfrm>
              <a:off x="1097605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1505828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1914158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0" name="object 210"/>
            <p:cNvSpPr txBox="1"/>
            <p:nvPr/>
          </p:nvSpPr>
          <p:spPr>
            <a:xfrm>
              <a:off x="2322380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1" name="object 211"/>
            <p:cNvSpPr txBox="1"/>
            <p:nvPr/>
          </p:nvSpPr>
          <p:spPr>
            <a:xfrm>
              <a:off x="2730493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2" name="object 212"/>
            <p:cNvSpPr txBox="1"/>
            <p:nvPr/>
          </p:nvSpPr>
          <p:spPr>
            <a:xfrm>
              <a:off x="3138933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3" name="object 213"/>
            <p:cNvSpPr txBox="1"/>
            <p:nvPr/>
          </p:nvSpPr>
          <p:spPr>
            <a:xfrm>
              <a:off x="3547046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4" name="object 214"/>
            <p:cNvSpPr txBox="1"/>
            <p:nvPr/>
          </p:nvSpPr>
          <p:spPr>
            <a:xfrm>
              <a:off x="3955268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5" name="object 215"/>
            <p:cNvSpPr txBox="1"/>
            <p:nvPr/>
          </p:nvSpPr>
          <p:spPr>
            <a:xfrm>
              <a:off x="4363708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6" name="object 216"/>
            <p:cNvSpPr txBox="1"/>
            <p:nvPr/>
          </p:nvSpPr>
          <p:spPr>
            <a:xfrm>
              <a:off x="4771820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7" name="object 217"/>
            <p:cNvSpPr txBox="1"/>
            <p:nvPr/>
          </p:nvSpPr>
          <p:spPr>
            <a:xfrm>
              <a:off x="5179935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8" name="object 218"/>
            <p:cNvSpPr txBox="1"/>
            <p:nvPr/>
          </p:nvSpPr>
          <p:spPr>
            <a:xfrm>
              <a:off x="5588374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9" name="object 219"/>
            <p:cNvSpPr txBox="1"/>
            <p:nvPr/>
          </p:nvSpPr>
          <p:spPr>
            <a:xfrm>
              <a:off x="5996595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20" name="object 220"/>
            <p:cNvSpPr txBox="1"/>
            <p:nvPr/>
          </p:nvSpPr>
          <p:spPr>
            <a:xfrm>
              <a:off x="6404710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21" name="object 221"/>
            <p:cNvSpPr txBox="1"/>
            <p:nvPr/>
          </p:nvSpPr>
          <p:spPr>
            <a:xfrm>
              <a:off x="6813148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22" name="object 222"/>
            <p:cNvSpPr txBox="1"/>
            <p:nvPr/>
          </p:nvSpPr>
          <p:spPr>
            <a:xfrm>
              <a:off x="7221262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23" name="object 223"/>
            <p:cNvSpPr txBox="1"/>
            <p:nvPr/>
          </p:nvSpPr>
          <p:spPr>
            <a:xfrm>
              <a:off x="7629701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24" name="object 224"/>
            <p:cNvSpPr txBox="1"/>
            <p:nvPr/>
          </p:nvSpPr>
          <p:spPr>
            <a:xfrm>
              <a:off x="1984313" y="1062746"/>
              <a:ext cx="479354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Alueella työssäkäyvät (työpaikat) </a:t>
              </a:r>
              <a:r>
                <a:rPr sz="1368" b="1" spc="-4" dirty="0">
                  <a:latin typeface="Arial"/>
                  <a:cs typeface="Arial"/>
                </a:rPr>
                <a:t>Puumalassa 2000 -</a:t>
              </a:r>
              <a:r>
                <a:rPr sz="1368" b="1" spc="257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Ryhmä 215">
            <a:extLst>
              <a:ext uri="{FF2B5EF4-FFF2-40B4-BE49-F238E27FC236}">
                <a16:creationId xmlns:a16="http://schemas.microsoft.com/office/drawing/2014/main" id="{7728C24C-5313-4E32-A126-97EDEE6371E8}"/>
              </a:ext>
            </a:extLst>
          </p:cNvPr>
          <p:cNvGrpSpPr/>
          <p:nvPr/>
        </p:nvGrpSpPr>
        <p:grpSpPr>
          <a:xfrm>
            <a:off x="395536" y="476672"/>
            <a:ext cx="7934057" cy="5185343"/>
            <a:chOff x="0" y="332657"/>
            <a:chExt cx="7934057" cy="5185343"/>
          </a:xfrm>
        </p:grpSpPr>
        <p:sp>
          <p:nvSpPr>
            <p:cNvPr id="2" name="object 2"/>
            <p:cNvSpPr txBox="1"/>
            <p:nvPr/>
          </p:nvSpPr>
          <p:spPr>
            <a:xfrm>
              <a:off x="144016" y="5373217"/>
              <a:ext cx="4246204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/Tilastokeskus -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Työssäkäyntitilasto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15" name="Kuva 214">
              <a:extLst>
                <a:ext uri="{FF2B5EF4-FFF2-40B4-BE49-F238E27FC236}">
                  <a16:creationId xmlns:a16="http://schemas.microsoft.com/office/drawing/2014/main" id="{BC570AD7-3A64-4868-BA81-4C242876B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2657"/>
              <a:ext cx="7934057" cy="4824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0CFF3D9E-3B89-4506-92A0-171C92A81A25}"/>
              </a:ext>
            </a:extLst>
          </p:cNvPr>
          <p:cNvGrpSpPr/>
          <p:nvPr/>
        </p:nvGrpSpPr>
        <p:grpSpPr>
          <a:xfrm>
            <a:off x="467544" y="476672"/>
            <a:ext cx="7731247" cy="5107500"/>
            <a:chOff x="107504" y="548680"/>
            <a:chExt cx="7731247" cy="5107500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66C23FE-4516-427E-BD09-8C5173B16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548680"/>
              <a:ext cx="7731247" cy="47066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Ryhmä 43">
            <a:extLst>
              <a:ext uri="{FF2B5EF4-FFF2-40B4-BE49-F238E27FC236}">
                <a16:creationId xmlns:a16="http://schemas.microsoft.com/office/drawing/2014/main" id="{BC55A55A-4365-41B2-9A45-825F829DE5E3}"/>
              </a:ext>
            </a:extLst>
          </p:cNvPr>
          <p:cNvGrpSpPr/>
          <p:nvPr/>
        </p:nvGrpSpPr>
        <p:grpSpPr>
          <a:xfrm>
            <a:off x="611560" y="692696"/>
            <a:ext cx="7762478" cy="4681287"/>
            <a:chOff x="272524" y="1115960"/>
            <a:chExt cx="7762478" cy="4681287"/>
          </a:xfrm>
        </p:grpSpPr>
        <p:sp>
          <p:nvSpPr>
            <p:cNvPr id="2" name="object 2"/>
            <p:cNvSpPr/>
            <p:nvPr/>
          </p:nvSpPr>
          <p:spPr>
            <a:xfrm>
              <a:off x="572651" y="4445157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72651" y="3908246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2651" y="3372636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651" y="2835726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2651" y="2300118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651" y="1764184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651" y="1764184"/>
              <a:ext cx="7462351" cy="3216690"/>
            </a:xfrm>
            <a:custGeom>
              <a:avLst/>
              <a:gdLst/>
              <a:ahLst/>
              <a:cxnLst/>
              <a:rect l="l" t="t" r="r" b="b"/>
              <a:pathLst>
                <a:path w="8726805" h="3761740">
                  <a:moveTo>
                    <a:pt x="0" y="3761613"/>
                  </a:moveTo>
                  <a:lnTo>
                    <a:pt x="8726805" y="3761613"/>
                  </a:lnTo>
                  <a:lnTo>
                    <a:pt x="8726805" y="0"/>
                  </a:lnTo>
                  <a:lnTo>
                    <a:pt x="0" y="0"/>
                  </a:lnTo>
                  <a:lnTo>
                    <a:pt x="0" y="37616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651" y="4980765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3579" y="2300227"/>
              <a:ext cx="6840624" cy="1930340"/>
            </a:xfrm>
            <a:custGeom>
              <a:avLst/>
              <a:gdLst/>
              <a:ahLst/>
              <a:cxnLst/>
              <a:rect l="l" t="t" r="r" b="b"/>
              <a:pathLst>
                <a:path w="7999730" h="2257425">
                  <a:moveTo>
                    <a:pt x="0" y="752728"/>
                  </a:moveTo>
                  <a:lnTo>
                    <a:pt x="726922" y="0"/>
                  </a:lnTo>
                  <a:lnTo>
                    <a:pt x="1453870" y="752728"/>
                  </a:lnTo>
                  <a:lnTo>
                    <a:pt x="2182342" y="1504061"/>
                  </a:lnTo>
                  <a:lnTo>
                    <a:pt x="2909290" y="1504061"/>
                  </a:lnTo>
                  <a:lnTo>
                    <a:pt x="3636238" y="1630552"/>
                  </a:lnTo>
                  <a:lnTo>
                    <a:pt x="4363186" y="1755520"/>
                  </a:lnTo>
                  <a:lnTo>
                    <a:pt x="5090134" y="1880489"/>
                  </a:lnTo>
                  <a:lnTo>
                    <a:pt x="5818606" y="1755520"/>
                  </a:lnTo>
                  <a:lnTo>
                    <a:pt x="6545554" y="2257044"/>
                  </a:lnTo>
                  <a:lnTo>
                    <a:pt x="7272502" y="2257044"/>
                  </a:lnTo>
                  <a:lnTo>
                    <a:pt x="7999577" y="1755520"/>
                  </a:lnTo>
                </a:path>
              </a:pathLst>
            </a:custGeom>
            <a:ln w="60325">
              <a:solidFill>
                <a:srgbClr val="ED2C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776523" y="2657299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272524" y="5652464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398424" y="2014070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020259" y="2657299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642203" y="3300746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264255" y="3300746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886200" y="3408149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514551" y="3515336"/>
              <a:ext cx="18896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107" dirty="0">
                  <a:latin typeface="Arial"/>
                  <a:cs typeface="Arial"/>
                </a:rPr>
                <a:t>11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5129980" y="3622632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758548" y="3515336"/>
              <a:ext cx="18896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107" dirty="0">
                  <a:latin typeface="Arial"/>
                  <a:cs typeface="Arial"/>
                </a:rPr>
                <a:t>11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6422193" y="3944301"/>
              <a:ext cx="118372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7044030" y="3944301"/>
              <a:ext cx="118372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7624489" y="3515336"/>
              <a:ext cx="18896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107" dirty="0">
                  <a:latin typeface="Arial"/>
                  <a:cs typeface="Arial"/>
                </a:rPr>
                <a:t>11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08244" y="4907135"/>
              <a:ext cx="81992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08244" y="4370658"/>
              <a:ext cx="81992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47776" y="3834616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47776" y="3298464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347776" y="2762096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347776" y="2225945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47776" y="1689794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703805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32566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194782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256965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319160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381376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4435600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505743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567937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6301541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692337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754521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1085877" y="1115960"/>
              <a:ext cx="5900704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004714" marR="4344" indent="-1994397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Peruskoulun jälkeistä </a:t>
              </a:r>
              <a:r>
                <a:rPr sz="1368" b="1" spc="-9" dirty="0">
                  <a:latin typeface="Arial"/>
                  <a:cs typeface="Arial"/>
                </a:rPr>
                <a:t>tutkintoa vailla olevat </a:t>
              </a:r>
              <a:r>
                <a:rPr sz="1368" b="1" spc="-4" dirty="0">
                  <a:latin typeface="Arial"/>
                  <a:cs typeface="Arial"/>
                </a:rPr>
                <a:t>25-29-vuotiaat Puumalassa  2007 - 2018,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lukumäärä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A5526B06-3F5D-45C8-AC81-87DE444B26E3}"/>
              </a:ext>
            </a:extLst>
          </p:cNvPr>
          <p:cNvGrpSpPr/>
          <p:nvPr/>
        </p:nvGrpSpPr>
        <p:grpSpPr>
          <a:xfrm>
            <a:off x="395536" y="548680"/>
            <a:ext cx="7961386" cy="5035492"/>
            <a:chOff x="107504" y="620688"/>
            <a:chExt cx="7961386" cy="5035492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77363F0-0EA4-4646-B3B7-184BD170A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0688"/>
              <a:ext cx="7961386" cy="4742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Ryhmä 135">
            <a:extLst>
              <a:ext uri="{FF2B5EF4-FFF2-40B4-BE49-F238E27FC236}">
                <a16:creationId xmlns:a16="http://schemas.microsoft.com/office/drawing/2014/main" id="{3A0E17A3-4ED3-493F-A12B-07BD69E19893}"/>
              </a:ext>
            </a:extLst>
          </p:cNvPr>
          <p:cNvGrpSpPr/>
          <p:nvPr/>
        </p:nvGrpSpPr>
        <p:grpSpPr>
          <a:xfrm>
            <a:off x="395536" y="764704"/>
            <a:ext cx="8023654" cy="4752887"/>
            <a:chOff x="200516" y="1169281"/>
            <a:chExt cx="8023654" cy="4752887"/>
          </a:xfrm>
        </p:grpSpPr>
        <p:sp>
          <p:nvSpPr>
            <p:cNvPr id="2" name="object 2"/>
            <p:cNvSpPr/>
            <p:nvPr/>
          </p:nvSpPr>
          <p:spPr>
            <a:xfrm>
              <a:off x="536194" y="5178414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495981" y="4587204"/>
              <a:ext cx="3728189" cy="0"/>
            </a:xfrm>
            <a:custGeom>
              <a:avLst/>
              <a:gdLst/>
              <a:ahLst/>
              <a:cxnLst/>
              <a:rect l="l" t="t" r="r" b="b"/>
              <a:pathLst>
                <a:path w="4359909">
                  <a:moveTo>
                    <a:pt x="0" y="0"/>
                  </a:moveTo>
                  <a:lnTo>
                    <a:pt x="43594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6194" y="4587204"/>
              <a:ext cx="3728189" cy="0"/>
            </a:xfrm>
            <a:custGeom>
              <a:avLst/>
              <a:gdLst/>
              <a:ahLst/>
              <a:cxnLst/>
              <a:rect l="l" t="t" r="r" b="b"/>
              <a:pathLst>
                <a:path w="4359910">
                  <a:moveTo>
                    <a:pt x="0" y="0"/>
                  </a:moveTo>
                  <a:lnTo>
                    <a:pt x="43594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31784" y="3996862"/>
              <a:ext cx="491952" cy="0"/>
            </a:xfrm>
            <a:custGeom>
              <a:avLst/>
              <a:gdLst/>
              <a:ahLst/>
              <a:cxnLst/>
              <a:rect l="l" t="t" r="r" b="b"/>
              <a:pathLst>
                <a:path w="575309">
                  <a:moveTo>
                    <a:pt x="0" y="0"/>
                  </a:moveTo>
                  <a:lnTo>
                    <a:pt x="5753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3810" y="3996862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40">
                  <a:moveTo>
                    <a:pt x="0" y="0"/>
                  </a:moveTo>
                  <a:lnTo>
                    <a:pt x="675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8520" y="3996862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4533" y="3996862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9243" y="3996862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9968" y="3996862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5981" y="3996862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86705" y="3996862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39">
                  <a:moveTo>
                    <a:pt x="0" y="0"/>
                  </a:moveTo>
                  <a:lnTo>
                    <a:pt x="6751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6194" y="3996862"/>
              <a:ext cx="2918587" cy="0"/>
            </a:xfrm>
            <a:custGeom>
              <a:avLst/>
              <a:gdLst/>
              <a:ahLst/>
              <a:cxnLst/>
              <a:rect l="l" t="t" r="r" b="b"/>
              <a:pathLst>
                <a:path w="3413125">
                  <a:moveTo>
                    <a:pt x="0" y="0"/>
                  </a:moveTo>
                  <a:lnTo>
                    <a:pt x="341307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37074" y="340521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784" y="3405216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27797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23810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18520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14533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09243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05257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99968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5981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86705" y="3405216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39">
                  <a:moveTo>
                    <a:pt x="0" y="0"/>
                  </a:moveTo>
                  <a:lnTo>
                    <a:pt x="6751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81414" y="340521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2860" y="3405216"/>
              <a:ext cx="1387890" cy="0"/>
            </a:xfrm>
            <a:custGeom>
              <a:avLst/>
              <a:gdLst/>
              <a:ahLst/>
              <a:cxnLst/>
              <a:rect l="l" t="t" r="r" b="b"/>
              <a:pathLst>
                <a:path w="1623060">
                  <a:moveTo>
                    <a:pt x="0" y="0"/>
                  </a:moveTo>
                  <a:lnTo>
                    <a:pt x="16230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3584" y="3405216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6194" y="340521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37074" y="2814875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31784" y="2814875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27797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23810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18520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14533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9243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05257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99968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95981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90690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86704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81414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72137" y="2814875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68151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62860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58874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3584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6194" y="2814875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37074" y="2223230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31784" y="2223230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27797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23810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18520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14533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09243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05257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99968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95981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090690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86704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81414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77427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72137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68151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62860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58874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3584" y="2223230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6194" y="2223230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6194" y="1632671"/>
              <a:ext cx="7687693" cy="3545743"/>
            </a:xfrm>
            <a:custGeom>
              <a:avLst/>
              <a:gdLst/>
              <a:ahLst/>
              <a:cxnLst/>
              <a:rect l="l" t="t" r="r" b="b"/>
              <a:pathLst>
                <a:path w="8990330" h="4146550">
                  <a:moveTo>
                    <a:pt x="0" y="4146550"/>
                  </a:moveTo>
                  <a:lnTo>
                    <a:pt x="8990076" y="4146550"/>
                  </a:lnTo>
                  <a:lnTo>
                    <a:pt x="8990076" y="0"/>
                  </a:lnTo>
                  <a:lnTo>
                    <a:pt x="0" y="0"/>
                  </a:lnTo>
                  <a:lnTo>
                    <a:pt x="0" y="414655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2922" y="1632780"/>
              <a:ext cx="230772" cy="2009617"/>
            </a:xfrm>
            <a:custGeom>
              <a:avLst/>
              <a:gdLst/>
              <a:ahLst/>
              <a:cxnLst/>
              <a:rect l="l" t="t" r="r" b="b"/>
              <a:pathLst>
                <a:path w="269875" h="2350135">
                  <a:moveTo>
                    <a:pt x="269747" y="0"/>
                  </a:moveTo>
                  <a:lnTo>
                    <a:pt x="0" y="0"/>
                  </a:lnTo>
                  <a:lnTo>
                    <a:pt x="0" y="2350135"/>
                  </a:lnTo>
                  <a:lnTo>
                    <a:pt x="269747" y="2350135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26907" y="1632780"/>
              <a:ext cx="232401" cy="1714229"/>
            </a:xfrm>
            <a:custGeom>
              <a:avLst/>
              <a:gdLst/>
              <a:ahLst/>
              <a:cxnLst/>
              <a:rect l="l" t="t" r="r" b="b"/>
              <a:pathLst>
                <a:path w="271780" h="2004695">
                  <a:moveTo>
                    <a:pt x="271272" y="0"/>
                  </a:moveTo>
                  <a:lnTo>
                    <a:pt x="0" y="0"/>
                  </a:lnTo>
                  <a:lnTo>
                    <a:pt x="0" y="2004187"/>
                  </a:lnTo>
                  <a:lnTo>
                    <a:pt x="271272" y="2004187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32198" y="1632779"/>
              <a:ext cx="230772" cy="2245819"/>
            </a:xfrm>
            <a:custGeom>
              <a:avLst/>
              <a:gdLst/>
              <a:ahLst/>
              <a:cxnLst/>
              <a:rect l="l" t="t" r="r" b="b"/>
              <a:pathLst>
                <a:path w="269875" h="2626360">
                  <a:moveTo>
                    <a:pt x="269748" y="0"/>
                  </a:moveTo>
                  <a:lnTo>
                    <a:pt x="0" y="0"/>
                  </a:lnTo>
                  <a:lnTo>
                    <a:pt x="0" y="2625979"/>
                  </a:lnTo>
                  <a:lnTo>
                    <a:pt x="269748" y="262597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36185" y="1632780"/>
              <a:ext cx="232401" cy="1418297"/>
            </a:xfrm>
            <a:custGeom>
              <a:avLst/>
              <a:gdLst/>
              <a:ahLst/>
              <a:cxnLst/>
              <a:rect l="l" t="t" r="r" b="b"/>
              <a:pathLst>
                <a:path w="271780" h="1658620">
                  <a:moveTo>
                    <a:pt x="271271" y="0"/>
                  </a:moveTo>
                  <a:lnTo>
                    <a:pt x="0" y="0"/>
                  </a:lnTo>
                  <a:lnTo>
                    <a:pt x="0" y="1658239"/>
                  </a:lnTo>
                  <a:lnTo>
                    <a:pt x="271271" y="1658239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241474" y="1632780"/>
              <a:ext cx="230772" cy="1772872"/>
            </a:xfrm>
            <a:custGeom>
              <a:avLst/>
              <a:gdLst/>
              <a:ahLst/>
              <a:cxnLst/>
              <a:rect l="l" t="t" r="r" b="b"/>
              <a:pathLst>
                <a:path w="269875" h="2073275">
                  <a:moveTo>
                    <a:pt x="269747" y="0"/>
                  </a:moveTo>
                  <a:lnTo>
                    <a:pt x="0" y="0"/>
                  </a:lnTo>
                  <a:lnTo>
                    <a:pt x="0" y="2072767"/>
                  </a:lnTo>
                  <a:lnTo>
                    <a:pt x="269747" y="2072767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45461" y="1632780"/>
              <a:ext cx="232401" cy="1122366"/>
            </a:xfrm>
            <a:custGeom>
              <a:avLst/>
              <a:gdLst/>
              <a:ahLst/>
              <a:cxnLst/>
              <a:rect l="l" t="t" r="r" b="b"/>
              <a:pathLst>
                <a:path w="271779" h="1312545">
                  <a:moveTo>
                    <a:pt x="271271" y="0"/>
                  </a:moveTo>
                  <a:lnTo>
                    <a:pt x="0" y="0"/>
                  </a:lnTo>
                  <a:lnTo>
                    <a:pt x="0" y="1312291"/>
                  </a:lnTo>
                  <a:lnTo>
                    <a:pt x="271271" y="1312291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50752" y="1632780"/>
              <a:ext cx="230772" cy="2364191"/>
            </a:xfrm>
            <a:custGeom>
              <a:avLst/>
              <a:gdLst/>
              <a:ahLst/>
              <a:cxnLst/>
              <a:rect l="l" t="t" r="r" b="b"/>
              <a:pathLst>
                <a:path w="269875" h="2764790">
                  <a:moveTo>
                    <a:pt x="269748" y="0"/>
                  </a:moveTo>
                  <a:lnTo>
                    <a:pt x="0" y="0"/>
                  </a:lnTo>
                  <a:lnTo>
                    <a:pt x="0" y="2764663"/>
                  </a:lnTo>
                  <a:lnTo>
                    <a:pt x="269748" y="276466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54737" y="1632780"/>
              <a:ext cx="232401" cy="2541750"/>
            </a:xfrm>
            <a:custGeom>
              <a:avLst/>
              <a:gdLst/>
              <a:ahLst/>
              <a:cxnLst/>
              <a:rect l="l" t="t" r="r" b="b"/>
              <a:pathLst>
                <a:path w="271779" h="2972435">
                  <a:moveTo>
                    <a:pt x="271272" y="0"/>
                  </a:moveTo>
                  <a:lnTo>
                    <a:pt x="0" y="0"/>
                  </a:lnTo>
                  <a:lnTo>
                    <a:pt x="0" y="2971927"/>
                  </a:lnTo>
                  <a:lnTo>
                    <a:pt x="271272" y="2971927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60028" y="1632780"/>
              <a:ext cx="230772" cy="1772872"/>
            </a:xfrm>
            <a:custGeom>
              <a:avLst/>
              <a:gdLst/>
              <a:ahLst/>
              <a:cxnLst/>
              <a:rect l="l" t="t" r="r" b="b"/>
              <a:pathLst>
                <a:path w="269875" h="2073275">
                  <a:moveTo>
                    <a:pt x="269748" y="0"/>
                  </a:moveTo>
                  <a:lnTo>
                    <a:pt x="0" y="0"/>
                  </a:lnTo>
                  <a:lnTo>
                    <a:pt x="0" y="2072767"/>
                  </a:lnTo>
                  <a:lnTo>
                    <a:pt x="269748" y="207276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64014" y="1632780"/>
              <a:ext cx="232401" cy="3369271"/>
            </a:xfrm>
            <a:custGeom>
              <a:avLst/>
              <a:gdLst/>
              <a:ahLst/>
              <a:cxnLst/>
              <a:rect l="l" t="t" r="r" b="b"/>
              <a:pathLst>
                <a:path w="271779" h="3940175">
                  <a:moveTo>
                    <a:pt x="271272" y="0"/>
                  </a:moveTo>
                  <a:lnTo>
                    <a:pt x="0" y="0"/>
                  </a:lnTo>
                  <a:lnTo>
                    <a:pt x="0" y="3939667"/>
                  </a:lnTo>
                  <a:lnTo>
                    <a:pt x="271272" y="3939667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69304" y="1632780"/>
              <a:ext cx="230772" cy="2718765"/>
            </a:xfrm>
            <a:custGeom>
              <a:avLst/>
              <a:gdLst/>
              <a:ahLst/>
              <a:cxnLst/>
              <a:rect l="l" t="t" r="r" b="b"/>
              <a:pathLst>
                <a:path w="269875" h="3179445">
                  <a:moveTo>
                    <a:pt x="269748" y="0"/>
                  </a:moveTo>
                  <a:lnTo>
                    <a:pt x="0" y="0"/>
                  </a:lnTo>
                  <a:lnTo>
                    <a:pt x="0" y="3179191"/>
                  </a:lnTo>
                  <a:lnTo>
                    <a:pt x="269748" y="317919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073291" y="1632780"/>
              <a:ext cx="232401" cy="1891244"/>
            </a:xfrm>
            <a:custGeom>
              <a:avLst/>
              <a:gdLst/>
              <a:ahLst/>
              <a:cxnLst/>
              <a:rect l="l" t="t" r="r" b="b"/>
              <a:pathLst>
                <a:path w="271779" h="2211704">
                  <a:moveTo>
                    <a:pt x="271271" y="0"/>
                  </a:moveTo>
                  <a:lnTo>
                    <a:pt x="0" y="0"/>
                  </a:lnTo>
                  <a:lnTo>
                    <a:pt x="0" y="2211451"/>
                  </a:lnTo>
                  <a:lnTo>
                    <a:pt x="271271" y="2211451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78581" y="1632780"/>
              <a:ext cx="230772" cy="2895780"/>
            </a:xfrm>
            <a:custGeom>
              <a:avLst/>
              <a:gdLst/>
              <a:ahLst/>
              <a:cxnLst/>
              <a:rect l="l" t="t" r="r" b="b"/>
              <a:pathLst>
                <a:path w="269875" h="3386454">
                  <a:moveTo>
                    <a:pt x="269748" y="0"/>
                  </a:moveTo>
                  <a:lnTo>
                    <a:pt x="0" y="0"/>
                  </a:lnTo>
                  <a:lnTo>
                    <a:pt x="0" y="3386455"/>
                  </a:lnTo>
                  <a:lnTo>
                    <a:pt x="269748" y="338645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82567" y="1632780"/>
              <a:ext cx="232401" cy="2422834"/>
            </a:xfrm>
            <a:custGeom>
              <a:avLst/>
              <a:gdLst/>
              <a:ahLst/>
              <a:cxnLst/>
              <a:rect l="l" t="t" r="r" b="b"/>
              <a:pathLst>
                <a:path w="271779" h="2833370">
                  <a:moveTo>
                    <a:pt x="271272" y="0"/>
                  </a:moveTo>
                  <a:lnTo>
                    <a:pt x="0" y="0"/>
                  </a:lnTo>
                  <a:lnTo>
                    <a:pt x="0" y="2833243"/>
                  </a:lnTo>
                  <a:lnTo>
                    <a:pt x="271272" y="2833243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87858" y="1632780"/>
              <a:ext cx="230772" cy="2659036"/>
            </a:xfrm>
            <a:custGeom>
              <a:avLst/>
              <a:gdLst/>
              <a:ahLst/>
              <a:cxnLst/>
              <a:rect l="l" t="t" r="r" b="b"/>
              <a:pathLst>
                <a:path w="269875" h="3109595">
                  <a:moveTo>
                    <a:pt x="269748" y="0"/>
                  </a:moveTo>
                  <a:lnTo>
                    <a:pt x="0" y="0"/>
                  </a:lnTo>
                  <a:lnTo>
                    <a:pt x="0" y="3109087"/>
                  </a:lnTo>
                  <a:lnTo>
                    <a:pt x="269748" y="310908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91844" y="1632780"/>
              <a:ext cx="232401" cy="2422834"/>
            </a:xfrm>
            <a:custGeom>
              <a:avLst/>
              <a:gdLst/>
              <a:ahLst/>
              <a:cxnLst/>
              <a:rect l="l" t="t" r="r" b="b"/>
              <a:pathLst>
                <a:path w="271779" h="2833370">
                  <a:moveTo>
                    <a:pt x="271271" y="0"/>
                  </a:moveTo>
                  <a:lnTo>
                    <a:pt x="0" y="0"/>
                  </a:lnTo>
                  <a:lnTo>
                    <a:pt x="0" y="2833243"/>
                  </a:lnTo>
                  <a:lnTo>
                    <a:pt x="271271" y="2833243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097134" y="1632780"/>
              <a:ext cx="230772" cy="2068260"/>
            </a:xfrm>
            <a:custGeom>
              <a:avLst/>
              <a:gdLst/>
              <a:ahLst/>
              <a:cxnLst/>
              <a:rect l="l" t="t" r="r" b="b"/>
              <a:pathLst>
                <a:path w="269875" h="2418715">
                  <a:moveTo>
                    <a:pt x="269748" y="0"/>
                  </a:moveTo>
                  <a:lnTo>
                    <a:pt x="0" y="0"/>
                  </a:lnTo>
                  <a:lnTo>
                    <a:pt x="0" y="2418715"/>
                  </a:lnTo>
                  <a:lnTo>
                    <a:pt x="269748" y="241871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01120" y="1632780"/>
              <a:ext cx="230772" cy="2541750"/>
            </a:xfrm>
            <a:custGeom>
              <a:avLst/>
              <a:gdLst/>
              <a:ahLst/>
              <a:cxnLst/>
              <a:rect l="l" t="t" r="r" b="b"/>
              <a:pathLst>
                <a:path w="269875" h="2972435">
                  <a:moveTo>
                    <a:pt x="269748" y="0"/>
                  </a:moveTo>
                  <a:lnTo>
                    <a:pt x="0" y="0"/>
                  </a:lnTo>
                  <a:lnTo>
                    <a:pt x="0" y="2971927"/>
                  </a:lnTo>
                  <a:lnTo>
                    <a:pt x="269748" y="297192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06410" y="1632780"/>
              <a:ext cx="230772" cy="2126903"/>
            </a:xfrm>
            <a:custGeom>
              <a:avLst/>
              <a:gdLst/>
              <a:ahLst/>
              <a:cxnLst/>
              <a:rect l="l" t="t" r="r" b="b"/>
              <a:pathLst>
                <a:path w="269875" h="2487295">
                  <a:moveTo>
                    <a:pt x="269748" y="0"/>
                  </a:moveTo>
                  <a:lnTo>
                    <a:pt x="0" y="0"/>
                  </a:lnTo>
                  <a:lnTo>
                    <a:pt x="0" y="2487295"/>
                  </a:lnTo>
                  <a:lnTo>
                    <a:pt x="269748" y="248729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22922" y="1632780"/>
              <a:ext cx="230772" cy="2009617"/>
            </a:xfrm>
            <a:custGeom>
              <a:avLst/>
              <a:gdLst/>
              <a:ahLst/>
              <a:cxnLst/>
              <a:rect l="l" t="t" r="r" b="b"/>
              <a:pathLst>
                <a:path w="269875" h="2350135">
                  <a:moveTo>
                    <a:pt x="0" y="2350135"/>
                  </a:moveTo>
                  <a:lnTo>
                    <a:pt x="269747" y="2350135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35013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26907" y="1632780"/>
              <a:ext cx="232401" cy="1714229"/>
            </a:xfrm>
            <a:custGeom>
              <a:avLst/>
              <a:gdLst/>
              <a:ahLst/>
              <a:cxnLst/>
              <a:rect l="l" t="t" r="r" b="b"/>
              <a:pathLst>
                <a:path w="271780" h="2004695">
                  <a:moveTo>
                    <a:pt x="0" y="2004187"/>
                  </a:moveTo>
                  <a:lnTo>
                    <a:pt x="271272" y="2004187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0041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32198" y="1632779"/>
              <a:ext cx="230772" cy="2245819"/>
            </a:xfrm>
            <a:custGeom>
              <a:avLst/>
              <a:gdLst/>
              <a:ahLst/>
              <a:cxnLst/>
              <a:rect l="l" t="t" r="r" b="b"/>
              <a:pathLst>
                <a:path w="269875" h="2626360">
                  <a:moveTo>
                    <a:pt x="0" y="2625979"/>
                  </a:moveTo>
                  <a:lnTo>
                    <a:pt x="269748" y="262597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62597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36185" y="1632780"/>
              <a:ext cx="232401" cy="1418297"/>
            </a:xfrm>
            <a:custGeom>
              <a:avLst/>
              <a:gdLst/>
              <a:ahLst/>
              <a:cxnLst/>
              <a:rect l="l" t="t" r="r" b="b"/>
              <a:pathLst>
                <a:path w="271780" h="1658620">
                  <a:moveTo>
                    <a:pt x="0" y="1658239"/>
                  </a:moveTo>
                  <a:lnTo>
                    <a:pt x="271271" y="1658239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16582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241474" y="1632780"/>
              <a:ext cx="230772" cy="1772872"/>
            </a:xfrm>
            <a:custGeom>
              <a:avLst/>
              <a:gdLst/>
              <a:ahLst/>
              <a:cxnLst/>
              <a:rect l="l" t="t" r="r" b="b"/>
              <a:pathLst>
                <a:path w="269875" h="2073275">
                  <a:moveTo>
                    <a:pt x="0" y="2072767"/>
                  </a:moveTo>
                  <a:lnTo>
                    <a:pt x="269747" y="2072767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0727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45461" y="1632780"/>
              <a:ext cx="232401" cy="1122366"/>
            </a:xfrm>
            <a:custGeom>
              <a:avLst/>
              <a:gdLst/>
              <a:ahLst/>
              <a:cxnLst/>
              <a:rect l="l" t="t" r="r" b="b"/>
              <a:pathLst>
                <a:path w="271779" h="1312545">
                  <a:moveTo>
                    <a:pt x="0" y="1312291"/>
                  </a:moveTo>
                  <a:lnTo>
                    <a:pt x="271271" y="1312291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13122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050752" y="1632780"/>
              <a:ext cx="230772" cy="2364191"/>
            </a:xfrm>
            <a:custGeom>
              <a:avLst/>
              <a:gdLst/>
              <a:ahLst/>
              <a:cxnLst/>
              <a:rect l="l" t="t" r="r" b="b"/>
              <a:pathLst>
                <a:path w="269875" h="2764790">
                  <a:moveTo>
                    <a:pt x="0" y="2764663"/>
                  </a:moveTo>
                  <a:lnTo>
                    <a:pt x="269748" y="276466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7646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54737" y="1632780"/>
              <a:ext cx="232401" cy="2541750"/>
            </a:xfrm>
            <a:custGeom>
              <a:avLst/>
              <a:gdLst/>
              <a:ahLst/>
              <a:cxnLst/>
              <a:rect l="l" t="t" r="r" b="b"/>
              <a:pathLst>
                <a:path w="271779" h="2972435">
                  <a:moveTo>
                    <a:pt x="0" y="2971927"/>
                  </a:moveTo>
                  <a:lnTo>
                    <a:pt x="271272" y="2971927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9719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60028" y="1632780"/>
              <a:ext cx="230772" cy="1772872"/>
            </a:xfrm>
            <a:custGeom>
              <a:avLst/>
              <a:gdLst/>
              <a:ahLst/>
              <a:cxnLst/>
              <a:rect l="l" t="t" r="r" b="b"/>
              <a:pathLst>
                <a:path w="269875" h="2073275">
                  <a:moveTo>
                    <a:pt x="0" y="2072767"/>
                  </a:moveTo>
                  <a:lnTo>
                    <a:pt x="269748" y="207276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07276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264014" y="1632780"/>
              <a:ext cx="232401" cy="3369271"/>
            </a:xfrm>
            <a:custGeom>
              <a:avLst/>
              <a:gdLst/>
              <a:ahLst/>
              <a:cxnLst/>
              <a:rect l="l" t="t" r="r" b="b"/>
              <a:pathLst>
                <a:path w="271779" h="3940175">
                  <a:moveTo>
                    <a:pt x="0" y="3939667"/>
                  </a:moveTo>
                  <a:lnTo>
                    <a:pt x="271272" y="3939667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39396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669304" y="1632780"/>
              <a:ext cx="230772" cy="2718765"/>
            </a:xfrm>
            <a:custGeom>
              <a:avLst/>
              <a:gdLst/>
              <a:ahLst/>
              <a:cxnLst/>
              <a:rect l="l" t="t" r="r" b="b"/>
              <a:pathLst>
                <a:path w="269875" h="3179445">
                  <a:moveTo>
                    <a:pt x="0" y="3179191"/>
                  </a:moveTo>
                  <a:lnTo>
                    <a:pt x="269748" y="317919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1791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073291" y="1632780"/>
              <a:ext cx="232401" cy="1891244"/>
            </a:xfrm>
            <a:custGeom>
              <a:avLst/>
              <a:gdLst/>
              <a:ahLst/>
              <a:cxnLst/>
              <a:rect l="l" t="t" r="r" b="b"/>
              <a:pathLst>
                <a:path w="271779" h="2211704">
                  <a:moveTo>
                    <a:pt x="0" y="2211451"/>
                  </a:moveTo>
                  <a:lnTo>
                    <a:pt x="271271" y="2211451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2114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478581" y="1632780"/>
              <a:ext cx="230772" cy="2895780"/>
            </a:xfrm>
            <a:custGeom>
              <a:avLst/>
              <a:gdLst/>
              <a:ahLst/>
              <a:cxnLst/>
              <a:rect l="l" t="t" r="r" b="b"/>
              <a:pathLst>
                <a:path w="269875" h="3386454">
                  <a:moveTo>
                    <a:pt x="0" y="3386455"/>
                  </a:moveTo>
                  <a:lnTo>
                    <a:pt x="269748" y="338645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3864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882567" y="1632780"/>
              <a:ext cx="232401" cy="2422834"/>
            </a:xfrm>
            <a:custGeom>
              <a:avLst/>
              <a:gdLst/>
              <a:ahLst/>
              <a:cxnLst/>
              <a:rect l="l" t="t" r="r" b="b"/>
              <a:pathLst>
                <a:path w="271779" h="2833370">
                  <a:moveTo>
                    <a:pt x="0" y="2833243"/>
                  </a:moveTo>
                  <a:lnTo>
                    <a:pt x="271272" y="2833243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8332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87858" y="1632780"/>
              <a:ext cx="230772" cy="2659036"/>
            </a:xfrm>
            <a:custGeom>
              <a:avLst/>
              <a:gdLst/>
              <a:ahLst/>
              <a:cxnLst/>
              <a:rect l="l" t="t" r="r" b="b"/>
              <a:pathLst>
                <a:path w="269875" h="3109595">
                  <a:moveTo>
                    <a:pt x="0" y="3109087"/>
                  </a:moveTo>
                  <a:lnTo>
                    <a:pt x="269748" y="310908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1090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691844" y="1632780"/>
              <a:ext cx="232401" cy="2422834"/>
            </a:xfrm>
            <a:custGeom>
              <a:avLst/>
              <a:gdLst/>
              <a:ahLst/>
              <a:cxnLst/>
              <a:rect l="l" t="t" r="r" b="b"/>
              <a:pathLst>
                <a:path w="271779" h="2833370">
                  <a:moveTo>
                    <a:pt x="0" y="2833243"/>
                  </a:moveTo>
                  <a:lnTo>
                    <a:pt x="271271" y="2833243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8332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97134" y="1632780"/>
              <a:ext cx="230772" cy="2068260"/>
            </a:xfrm>
            <a:custGeom>
              <a:avLst/>
              <a:gdLst/>
              <a:ahLst/>
              <a:cxnLst/>
              <a:rect l="l" t="t" r="r" b="b"/>
              <a:pathLst>
                <a:path w="269875" h="2418715">
                  <a:moveTo>
                    <a:pt x="0" y="2418715"/>
                  </a:moveTo>
                  <a:lnTo>
                    <a:pt x="269748" y="241871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4187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501120" y="1632780"/>
              <a:ext cx="230772" cy="2541750"/>
            </a:xfrm>
            <a:custGeom>
              <a:avLst/>
              <a:gdLst/>
              <a:ahLst/>
              <a:cxnLst/>
              <a:rect l="l" t="t" r="r" b="b"/>
              <a:pathLst>
                <a:path w="269875" h="2972435">
                  <a:moveTo>
                    <a:pt x="0" y="2971927"/>
                  </a:moveTo>
                  <a:lnTo>
                    <a:pt x="269748" y="297192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9719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906410" y="1632780"/>
              <a:ext cx="230772" cy="2126903"/>
            </a:xfrm>
            <a:custGeom>
              <a:avLst/>
              <a:gdLst/>
              <a:ahLst/>
              <a:cxnLst/>
              <a:rect l="l" t="t" r="r" b="b"/>
              <a:pathLst>
                <a:path w="269875" h="2487295">
                  <a:moveTo>
                    <a:pt x="0" y="2487295"/>
                  </a:moveTo>
                  <a:lnTo>
                    <a:pt x="269748" y="248729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48729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6194" y="1632780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617013" y="368170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25101" y="5116294"/>
              <a:ext cx="147151" cy="108575"/>
            </a:xfrm>
            <a:prstGeom prst="rect">
              <a:avLst/>
            </a:prstGeom>
          </p:spPr>
          <p:txBody>
            <a:bodyPr vert="horz" wrap="square" lIns="0" tIns="3258" rIns="0" bIns="0" rtlCol="0">
              <a:spAutoFit/>
            </a:bodyPr>
            <a:lstStyle/>
            <a:p>
              <a:pPr marL="10860">
                <a:spcBef>
                  <a:spcPts val="26"/>
                </a:spcBef>
              </a:pPr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200516" y="5247881"/>
              <a:ext cx="7978194" cy="6742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124">
                <a:lnSpc>
                  <a:spcPts val="1219"/>
                </a:lnSpc>
                <a:tabLst>
                  <a:tab pos="797650" algn="l"/>
                  <a:tab pos="1202177" algn="l"/>
                  <a:tab pos="1606702" algn="l"/>
                  <a:tab pos="2011229" algn="l"/>
                  <a:tab pos="2416299" algn="l"/>
                  <a:tab pos="2820825" algn="l"/>
                  <a:tab pos="3225352" algn="l"/>
                  <a:tab pos="3630421" algn="l"/>
                  <a:tab pos="4034948" algn="l"/>
                  <a:tab pos="4439474" algn="l"/>
                  <a:tab pos="4844543" algn="l"/>
                  <a:tab pos="5249070" algn="l"/>
                  <a:tab pos="5653596" algn="l"/>
                  <a:tab pos="6058123" algn="l"/>
                  <a:tab pos="6462649" algn="l"/>
                  <a:tab pos="6867719" algn="l"/>
                  <a:tab pos="7272245" algn="l"/>
                  <a:tab pos="76767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endParaRPr lang="fi-FI" sz="941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1021521" y="338610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1426333" y="391801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1831080" y="309049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2235610" y="344529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2640357" y="279500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3044887" y="403617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3449633" y="421362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3854381" y="344529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4247181" y="499890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4663657" y="439085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5068187" y="356333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5472933" y="456809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5877680" y="409525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6282209" y="433167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6686957" y="409525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7091487" y="374056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-35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7496234" y="421362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7900980" y="379975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325101" y="4528778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325101" y="3937568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325101" y="334646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325101" y="275536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25101" y="216426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402509" y="1573159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1657756" y="1169281"/>
              <a:ext cx="528332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Luonnollinen </a:t>
              </a:r>
              <a:r>
                <a:rPr sz="1368" b="1" spc="-9" dirty="0">
                  <a:latin typeface="Arial"/>
                  <a:cs typeface="Arial"/>
                </a:rPr>
                <a:t>väestönmuutos </a:t>
              </a:r>
              <a:r>
                <a:rPr sz="1368" b="1" spc="-4" dirty="0">
                  <a:latin typeface="Arial"/>
                  <a:cs typeface="Arial"/>
                </a:rPr>
                <a:t>Puumalassa 2000 - 2018,</a:t>
              </a:r>
              <a:r>
                <a:rPr sz="1368" b="1" spc="17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A50EAAC6-3583-44C8-8FC4-F730D8B6BAAA}"/>
              </a:ext>
            </a:extLst>
          </p:cNvPr>
          <p:cNvGrpSpPr/>
          <p:nvPr/>
        </p:nvGrpSpPr>
        <p:grpSpPr>
          <a:xfrm>
            <a:off x="467544" y="404664"/>
            <a:ext cx="7840494" cy="5035492"/>
            <a:chOff x="21169" y="620688"/>
            <a:chExt cx="7840494" cy="5035492"/>
          </a:xfrm>
        </p:grpSpPr>
        <p:sp>
          <p:nvSpPr>
            <p:cNvPr id="10" name="object 10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id:1072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436AAA71-AAA5-44E0-A496-6EAB1D10C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69" y="620688"/>
              <a:ext cx="7840494" cy="4670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62D176AA-B765-4141-8163-C36B33CFC4D7}"/>
              </a:ext>
            </a:extLst>
          </p:cNvPr>
          <p:cNvGrpSpPr/>
          <p:nvPr/>
        </p:nvGrpSpPr>
        <p:grpSpPr>
          <a:xfrm>
            <a:off x="504397" y="620688"/>
            <a:ext cx="7719008" cy="4969319"/>
            <a:chOff x="237369" y="850168"/>
            <a:chExt cx="7719008" cy="4969319"/>
          </a:xfrm>
        </p:grpSpPr>
        <p:sp>
          <p:nvSpPr>
            <p:cNvPr id="11" name="object 11"/>
            <p:cNvSpPr txBox="1"/>
            <p:nvPr/>
          </p:nvSpPr>
          <p:spPr>
            <a:xfrm>
              <a:off x="344532" y="5674704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id:1071</a:t>
              </a: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4D2E68EB-7103-4B02-93B2-A28A22A66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369" y="850168"/>
              <a:ext cx="7719008" cy="45923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E0A442E9-E948-4486-A507-BCBAC34B0642}"/>
              </a:ext>
            </a:extLst>
          </p:cNvPr>
          <p:cNvGrpSpPr/>
          <p:nvPr/>
        </p:nvGrpSpPr>
        <p:grpSpPr>
          <a:xfrm>
            <a:off x="395536" y="548680"/>
            <a:ext cx="7719602" cy="5035492"/>
            <a:chOff x="0" y="620688"/>
            <a:chExt cx="7719602" cy="5035492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id:1273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682E5818-2F6E-4734-A55C-389A79ECC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0688"/>
              <a:ext cx="7719602" cy="4598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07020"/>
              </p:ext>
            </p:extLst>
          </p:nvPr>
        </p:nvGraphicFramePr>
        <p:xfrm>
          <a:off x="179512" y="4869160"/>
          <a:ext cx="8567936" cy="591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018">
                <a:tc>
                  <a:txBody>
                    <a:bodyPr/>
                    <a:lstStyle/>
                    <a:p>
                      <a:pPr marL="133985">
                        <a:lnSpc>
                          <a:spcPts val="122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Lähde: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ETELÄ-SAVON MAAKUNTALIITTO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/ THL,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Tilasto-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ja indikaattoripankki SOTKAnet,</a:t>
                      </a:r>
                      <a:r>
                        <a:rPr sz="9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id:184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00">
                <a:tc>
                  <a:txBody>
                    <a:bodyPr/>
                    <a:lstStyle/>
                    <a:p>
                      <a:pPr marL="127000" marR="941069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Jokaiselle Suomen kunnalle on laskettu Kelan rekisteritietojen avulla indeksiluku, joka kertoo, miten tervettä tai sairasta väestö on suhteessa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(= 100).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Kuntien välisistä eroista voidaan poistaa väestön ikä- ja  sukupuolirakenteesta johtuvat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erot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vakioimalla indeksiluvut iän ja sukupuolen mukaan. Luvut perustuvat kolmeen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rekisterimuuttujaan.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127000" marR="119380">
                        <a:lnSpc>
                          <a:spcPts val="910"/>
                        </a:lnSpc>
                      </a:pPr>
                      <a:r>
                        <a:rPr sz="600" spc="-10" dirty="0">
                          <a:latin typeface="Arial"/>
                          <a:cs typeface="Arial"/>
                        </a:rPr>
                        <a:t>Terveyspuntarin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indeksejä ei pidä tarkastella tavanomaisina aikasarjoina,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koska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vakiointi on tehty kunkin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vuoden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väestöllä, ei vakioväestöllä. Jos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Terveyspuntarissa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jossakin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tietyssä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kunnassa astman kansantauti-indeksi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2010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120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</a:t>
                      </a:r>
                      <a:r>
                        <a:rPr sz="6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2013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115,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voidaan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kunta 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lähestynyt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keskiarvoa. Ei kuitenkaan voida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astman erityiskorvausoikeuksien vallitsevuus kunnassa olisi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vähentynyt,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koska laskennassa otetaan aina huomioon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</a:t>
                      </a:r>
                      <a:r>
                        <a:rPr sz="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luvut.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54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" name="Kuva 152">
            <a:extLst>
              <a:ext uri="{FF2B5EF4-FFF2-40B4-BE49-F238E27FC236}">
                <a16:creationId xmlns:a16="http://schemas.microsoft.com/office/drawing/2014/main" id="{29FADFCE-6BDC-49BD-AF4F-E14BAD7B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7861667" cy="445178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247C02D4-C647-4D14-A8C4-E3F8CA7B2F0F}"/>
              </a:ext>
            </a:extLst>
          </p:cNvPr>
          <p:cNvGrpSpPr/>
          <p:nvPr/>
        </p:nvGrpSpPr>
        <p:grpSpPr>
          <a:xfrm>
            <a:off x="611560" y="692696"/>
            <a:ext cx="7849571" cy="4648973"/>
            <a:chOff x="200516" y="1007144"/>
            <a:chExt cx="7849571" cy="4648973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947591" y="407635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809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9369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9345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0647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1905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1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9188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316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4440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4416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5697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673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6952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8232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8209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227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2056" y="407635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7591" y="368018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8809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29369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9345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10647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51905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1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9188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3316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4440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14416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5697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95673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6952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78232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8209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9227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2056" y="368018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47591" y="3284021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8809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9369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69345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10647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51905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1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9188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3316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74440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14416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5697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95673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36952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78232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18209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59227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2056" y="3284021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47591" y="288655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8809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29369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69345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10647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1905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1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9188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3316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74440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14416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55697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95673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36952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78232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18209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9227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056" y="288655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88089" y="2490383"/>
              <a:ext cx="561998" cy="0"/>
            </a:xfrm>
            <a:custGeom>
              <a:avLst/>
              <a:gdLst/>
              <a:ahLst/>
              <a:cxnLst/>
              <a:rect l="l" t="t" r="r" b="b"/>
              <a:pathLst>
                <a:path w="657225">
                  <a:moveTo>
                    <a:pt x="0" y="0"/>
                  </a:moveTo>
                  <a:lnTo>
                    <a:pt x="6567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9369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69345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10647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51905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1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91880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33160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74440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14416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55697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95673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36952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78232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18209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9227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2056" y="249038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10646" y="2094215"/>
              <a:ext cx="1939028" cy="0"/>
            </a:xfrm>
            <a:custGeom>
              <a:avLst/>
              <a:gdLst/>
              <a:ahLst/>
              <a:cxnLst/>
              <a:rect l="l" t="t" r="r" b="b"/>
              <a:pathLst>
                <a:path w="2267584">
                  <a:moveTo>
                    <a:pt x="0" y="0"/>
                  </a:moveTo>
                  <a:lnTo>
                    <a:pt x="2267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51905" y="2094215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1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33160" y="2094215"/>
              <a:ext cx="663537" cy="0"/>
            </a:xfrm>
            <a:custGeom>
              <a:avLst/>
              <a:gdLst/>
              <a:ahLst/>
              <a:cxnLst/>
              <a:rect l="l" t="t" r="r" b="b"/>
              <a:pathLst>
                <a:path w="775970">
                  <a:moveTo>
                    <a:pt x="0" y="0"/>
                  </a:moveTo>
                  <a:lnTo>
                    <a:pt x="77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78232" y="2094215"/>
              <a:ext cx="2499939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0" y="0"/>
                  </a:moveTo>
                  <a:lnTo>
                    <a:pt x="29230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2056" y="2094215"/>
              <a:ext cx="1020827" cy="0"/>
            </a:xfrm>
            <a:custGeom>
              <a:avLst/>
              <a:gdLst/>
              <a:ahLst/>
              <a:cxnLst/>
              <a:rect l="l" t="t" r="r" b="b"/>
              <a:pathLst>
                <a:path w="1193800">
                  <a:moveTo>
                    <a:pt x="0" y="0"/>
                  </a:moveTo>
                  <a:lnTo>
                    <a:pt x="11937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2056" y="1697722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2056" y="1697722"/>
              <a:ext cx="7347780" cy="2775237"/>
            </a:xfrm>
            <a:custGeom>
              <a:avLst/>
              <a:gdLst/>
              <a:ahLst/>
              <a:cxnLst/>
              <a:rect l="l" t="t" r="r" b="b"/>
              <a:pathLst>
                <a:path w="8592820" h="3245485">
                  <a:moveTo>
                    <a:pt x="0" y="3245231"/>
                  </a:moveTo>
                  <a:lnTo>
                    <a:pt x="8592566" y="3245231"/>
                  </a:lnTo>
                  <a:lnTo>
                    <a:pt x="8592566" y="0"/>
                  </a:lnTo>
                  <a:lnTo>
                    <a:pt x="0" y="0"/>
                  </a:lnTo>
                  <a:lnTo>
                    <a:pt x="0" y="324523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4106" y="2260697"/>
              <a:ext cx="255207" cy="2212153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04106" y="2260697"/>
              <a:ext cx="255207" cy="2212153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55526" y="2024821"/>
              <a:ext cx="255207" cy="2448355"/>
            </a:xfrm>
            <a:custGeom>
              <a:avLst/>
              <a:gdLst/>
              <a:ahLst/>
              <a:cxnLst/>
              <a:rect l="l" t="t" r="r" b="b"/>
              <a:pathLst>
                <a:path w="298450" h="2863215">
                  <a:moveTo>
                    <a:pt x="0" y="2862707"/>
                  </a:moveTo>
                  <a:lnTo>
                    <a:pt x="298348" y="2862707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86270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55526" y="2024821"/>
              <a:ext cx="255207" cy="2448355"/>
            </a:xfrm>
            <a:custGeom>
              <a:avLst/>
              <a:gdLst/>
              <a:ahLst/>
              <a:cxnLst/>
              <a:rect l="l" t="t" r="r" b="b"/>
              <a:pathLst>
                <a:path w="298450" h="2863215">
                  <a:moveTo>
                    <a:pt x="0" y="2862707"/>
                  </a:moveTo>
                  <a:lnTo>
                    <a:pt x="298348" y="2862707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8627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92471" y="2490600"/>
              <a:ext cx="255207" cy="1982467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92471" y="2490600"/>
              <a:ext cx="255207" cy="1982467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2784" y="2365277"/>
              <a:ext cx="255750" cy="2107898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298704" y="0"/>
                  </a:moveTo>
                  <a:lnTo>
                    <a:pt x="0" y="0"/>
                  </a:lnTo>
                  <a:lnTo>
                    <a:pt x="0" y="2464561"/>
                  </a:lnTo>
                  <a:lnTo>
                    <a:pt x="298704" y="2464561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22807" y="1901344"/>
              <a:ext cx="255750" cy="2571614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298704" y="0"/>
                  </a:moveTo>
                  <a:lnTo>
                    <a:pt x="0" y="0"/>
                  </a:lnTo>
                  <a:lnTo>
                    <a:pt x="0" y="3007106"/>
                  </a:lnTo>
                  <a:lnTo>
                    <a:pt x="298704" y="300710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81528" y="2322272"/>
              <a:ext cx="255750" cy="215079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298704" y="0"/>
                  </a:moveTo>
                  <a:lnTo>
                    <a:pt x="0" y="0"/>
                  </a:lnTo>
                  <a:lnTo>
                    <a:pt x="0" y="2514854"/>
                  </a:lnTo>
                  <a:lnTo>
                    <a:pt x="298704" y="2514854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41552" y="2132008"/>
              <a:ext cx="254121" cy="2340842"/>
            </a:xfrm>
            <a:custGeom>
              <a:avLst/>
              <a:gdLst/>
              <a:ahLst/>
              <a:cxnLst/>
              <a:rect l="l" t="t" r="r" b="b"/>
              <a:pathLst>
                <a:path w="297179" h="2737485">
                  <a:moveTo>
                    <a:pt x="297179" y="0"/>
                  </a:moveTo>
                  <a:lnTo>
                    <a:pt x="0" y="0"/>
                  </a:lnTo>
                  <a:lnTo>
                    <a:pt x="0" y="2737358"/>
                  </a:lnTo>
                  <a:lnTo>
                    <a:pt x="297179" y="2737358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00272" y="2245384"/>
              <a:ext cx="255750" cy="2227357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298703" y="0"/>
                  </a:moveTo>
                  <a:lnTo>
                    <a:pt x="0" y="0"/>
                  </a:lnTo>
                  <a:lnTo>
                    <a:pt x="0" y="2604770"/>
                  </a:lnTo>
                  <a:lnTo>
                    <a:pt x="298703" y="26047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58993" y="2108550"/>
              <a:ext cx="255750" cy="2364191"/>
            </a:xfrm>
            <a:custGeom>
              <a:avLst/>
              <a:gdLst/>
              <a:ahLst/>
              <a:cxnLst/>
              <a:rect l="l" t="t" r="r" b="b"/>
              <a:pathLst>
                <a:path w="299085" h="2764790">
                  <a:moveTo>
                    <a:pt x="298703" y="0"/>
                  </a:moveTo>
                  <a:lnTo>
                    <a:pt x="0" y="0"/>
                  </a:lnTo>
                  <a:lnTo>
                    <a:pt x="0" y="2764790"/>
                  </a:lnTo>
                  <a:lnTo>
                    <a:pt x="298703" y="276479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19015" y="2391340"/>
              <a:ext cx="255750" cy="2081835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298704" y="0"/>
                  </a:moveTo>
                  <a:lnTo>
                    <a:pt x="0" y="0"/>
                  </a:lnTo>
                  <a:lnTo>
                    <a:pt x="0" y="2434082"/>
                  </a:lnTo>
                  <a:lnTo>
                    <a:pt x="298704" y="2434082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77737" y="2006901"/>
              <a:ext cx="255750" cy="2466274"/>
            </a:xfrm>
            <a:custGeom>
              <a:avLst/>
              <a:gdLst/>
              <a:ahLst/>
              <a:cxnLst/>
              <a:rect l="l" t="t" r="r" b="b"/>
              <a:pathLst>
                <a:path w="299085" h="2884170">
                  <a:moveTo>
                    <a:pt x="298703" y="0"/>
                  </a:moveTo>
                  <a:lnTo>
                    <a:pt x="0" y="0"/>
                  </a:lnTo>
                  <a:lnTo>
                    <a:pt x="0" y="2883661"/>
                  </a:lnTo>
                  <a:lnTo>
                    <a:pt x="298703" y="2883661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37759" y="2311846"/>
              <a:ext cx="254121" cy="2161112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297179" y="0"/>
                  </a:moveTo>
                  <a:lnTo>
                    <a:pt x="0" y="0"/>
                  </a:lnTo>
                  <a:lnTo>
                    <a:pt x="0" y="2527046"/>
                  </a:lnTo>
                  <a:lnTo>
                    <a:pt x="297179" y="2527046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96481" y="2018630"/>
              <a:ext cx="255750" cy="2454328"/>
            </a:xfrm>
            <a:custGeom>
              <a:avLst/>
              <a:gdLst/>
              <a:ahLst/>
              <a:cxnLst/>
              <a:rect l="l" t="t" r="r" b="b"/>
              <a:pathLst>
                <a:path w="299084" h="2870200">
                  <a:moveTo>
                    <a:pt x="298704" y="0"/>
                  </a:moveTo>
                  <a:lnTo>
                    <a:pt x="0" y="0"/>
                  </a:lnTo>
                  <a:lnTo>
                    <a:pt x="0" y="2869946"/>
                  </a:lnTo>
                  <a:lnTo>
                    <a:pt x="298704" y="286994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315224" y="2204986"/>
              <a:ext cx="254121" cy="2268081"/>
            </a:xfrm>
            <a:custGeom>
              <a:avLst/>
              <a:gdLst/>
              <a:ahLst/>
              <a:cxnLst/>
              <a:rect l="l" t="t" r="r" b="b"/>
              <a:pathLst>
                <a:path w="297179" h="2652395">
                  <a:moveTo>
                    <a:pt x="297179" y="0"/>
                  </a:moveTo>
                  <a:lnTo>
                    <a:pt x="0" y="0"/>
                  </a:lnTo>
                  <a:lnTo>
                    <a:pt x="0" y="2652014"/>
                  </a:lnTo>
                  <a:lnTo>
                    <a:pt x="297179" y="2652014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73945" y="2361368"/>
              <a:ext cx="255750" cy="2111699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298703" y="0"/>
                  </a:moveTo>
                  <a:lnTo>
                    <a:pt x="0" y="0"/>
                  </a:lnTo>
                  <a:lnTo>
                    <a:pt x="0" y="2469134"/>
                  </a:lnTo>
                  <a:lnTo>
                    <a:pt x="298703" y="2469134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32665" y="2082486"/>
              <a:ext cx="255750" cy="2390255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298703" y="0"/>
                  </a:moveTo>
                  <a:lnTo>
                    <a:pt x="0" y="0"/>
                  </a:lnTo>
                  <a:lnTo>
                    <a:pt x="0" y="2795270"/>
                  </a:lnTo>
                  <a:lnTo>
                    <a:pt x="298703" y="27952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62784" y="2365277"/>
              <a:ext cx="255750" cy="2107898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0" y="0"/>
                  </a:moveTo>
                  <a:lnTo>
                    <a:pt x="298704" y="0"/>
                  </a:lnTo>
                  <a:lnTo>
                    <a:pt x="298704" y="2464561"/>
                  </a:lnTo>
                  <a:lnTo>
                    <a:pt x="0" y="24645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22807" y="1901344"/>
              <a:ext cx="255750" cy="2571614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0" y="0"/>
                  </a:moveTo>
                  <a:lnTo>
                    <a:pt x="298704" y="0"/>
                  </a:lnTo>
                  <a:lnTo>
                    <a:pt x="298704" y="3007106"/>
                  </a:lnTo>
                  <a:lnTo>
                    <a:pt x="0" y="3007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81528" y="2322272"/>
              <a:ext cx="255750" cy="215079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0" y="0"/>
                  </a:moveTo>
                  <a:lnTo>
                    <a:pt x="298704" y="0"/>
                  </a:lnTo>
                  <a:lnTo>
                    <a:pt x="298704" y="2514854"/>
                  </a:lnTo>
                  <a:lnTo>
                    <a:pt x="0" y="25148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41552" y="2132008"/>
              <a:ext cx="254121" cy="2340842"/>
            </a:xfrm>
            <a:custGeom>
              <a:avLst/>
              <a:gdLst/>
              <a:ahLst/>
              <a:cxnLst/>
              <a:rect l="l" t="t" r="r" b="b"/>
              <a:pathLst>
                <a:path w="297179" h="2737485">
                  <a:moveTo>
                    <a:pt x="0" y="0"/>
                  </a:moveTo>
                  <a:lnTo>
                    <a:pt x="297179" y="0"/>
                  </a:lnTo>
                  <a:lnTo>
                    <a:pt x="297179" y="2737358"/>
                  </a:lnTo>
                  <a:lnTo>
                    <a:pt x="0" y="27373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00272" y="2245384"/>
              <a:ext cx="255750" cy="2227357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0" y="0"/>
                  </a:moveTo>
                  <a:lnTo>
                    <a:pt x="298703" y="0"/>
                  </a:lnTo>
                  <a:lnTo>
                    <a:pt x="298703" y="2604770"/>
                  </a:lnTo>
                  <a:lnTo>
                    <a:pt x="0" y="26047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58993" y="2108550"/>
              <a:ext cx="255750" cy="2364191"/>
            </a:xfrm>
            <a:custGeom>
              <a:avLst/>
              <a:gdLst/>
              <a:ahLst/>
              <a:cxnLst/>
              <a:rect l="l" t="t" r="r" b="b"/>
              <a:pathLst>
                <a:path w="299085" h="2764790">
                  <a:moveTo>
                    <a:pt x="0" y="0"/>
                  </a:moveTo>
                  <a:lnTo>
                    <a:pt x="298703" y="0"/>
                  </a:lnTo>
                  <a:lnTo>
                    <a:pt x="298703" y="2764790"/>
                  </a:lnTo>
                  <a:lnTo>
                    <a:pt x="0" y="27647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19015" y="2391340"/>
              <a:ext cx="255750" cy="2081835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0" y="0"/>
                  </a:moveTo>
                  <a:lnTo>
                    <a:pt x="298704" y="0"/>
                  </a:lnTo>
                  <a:lnTo>
                    <a:pt x="298704" y="2434082"/>
                  </a:lnTo>
                  <a:lnTo>
                    <a:pt x="0" y="24340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77737" y="2006901"/>
              <a:ext cx="255750" cy="2466274"/>
            </a:xfrm>
            <a:custGeom>
              <a:avLst/>
              <a:gdLst/>
              <a:ahLst/>
              <a:cxnLst/>
              <a:rect l="l" t="t" r="r" b="b"/>
              <a:pathLst>
                <a:path w="299085" h="2884170">
                  <a:moveTo>
                    <a:pt x="0" y="0"/>
                  </a:moveTo>
                  <a:lnTo>
                    <a:pt x="298703" y="0"/>
                  </a:lnTo>
                  <a:lnTo>
                    <a:pt x="298703" y="2883661"/>
                  </a:lnTo>
                  <a:lnTo>
                    <a:pt x="0" y="28836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37759" y="2311846"/>
              <a:ext cx="254121" cy="2161112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0" y="0"/>
                  </a:moveTo>
                  <a:lnTo>
                    <a:pt x="297179" y="0"/>
                  </a:lnTo>
                  <a:lnTo>
                    <a:pt x="297179" y="2527046"/>
                  </a:lnTo>
                  <a:lnTo>
                    <a:pt x="0" y="25270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96481" y="2018630"/>
              <a:ext cx="255750" cy="2454328"/>
            </a:xfrm>
            <a:custGeom>
              <a:avLst/>
              <a:gdLst/>
              <a:ahLst/>
              <a:cxnLst/>
              <a:rect l="l" t="t" r="r" b="b"/>
              <a:pathLst>
                <a:path w="299084" h="2870200">
                  <a:moveTo>
                    <a:pt x="0" y="0"/>
                  </a:moveTo>
                  <a:lnTo>
                    <a:pt x="298704" y="0"/>
                  </a:lnTo>
                  <a:lnTo>
                    <a:pt x="298704" y="2869946"/>
                  </a:lnTo>
                  <a:lnTo>
                    <a:pt x="0" y="28699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15224" y="2204986"/>
              <a:ext cx="254121" cy="2268081"/>
            </a:xfrm>
            <a:custGeom>
              <a:avLst/>
              <a:gdLst/>
              <a:ahLst/>
              <a:cxnLst/>
              <a:rect l="l" t="t" r="r" b="b"/>
              <a:pathLst>
                <a:path w="297179" h="2652395">
                  <a:moveTo>
                    <a:pt x="0" y="0"/>
                  </a:moveTo>
                  <a:lnTo>
                    <a:pt x="297179" y="0"/>
                  </a:lnTo>
                  <a:lnTo>
                    <a:pt x="297179" y="2652014"/>
                  </a:lnTo>
                  <a:lnTo>
                    <a:pt x="0" y="26520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73945" y="2361368"/>
              <a:ext cx="255750" cy="2111699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0" y="0"/>
                  </a:moveTo>
                  <a:lnTo>
                    <a:pt x="298703" y="0"/>
                  </a:lnTo>
                  <a:lnTo>
                    <a:pt x="298703" y="2469134"/>
                  </a:lnTo>
                  <a:lnTo>
                    <a:pt x="0" y="24691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32665" y="2082486"/>
              <a:ext cx="255750" cy="2390255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0" y="0"/>
                  </a:moveTo>
                  <a:lnTo>
                    <a:pt x="298703" y="0"/>
                  </a:lnTo>
                  <a:lnTo>
                    <a:pt x="298703" y="2795270"/>
                  </a:lnTo>
                  <a:lnTo>
                    <a:pt x="0" y="2795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2056" y="4472741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765836" y="2054359"/>
              <a:ext cx="33122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11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216195" y="215937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1675459" y="169544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129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2134723" y="211582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2597895" y="1925560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057050" y="2038395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516313" y="1901561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4" dirty="0">
                  <a:latin typeface="Arial"/>
                  <a:cs typeface="Arial"/>
                </a:rPr>
                <a:t>9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971884" y="218522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105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4431147" y="180078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890412" y="210594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109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5349674" y="181251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5808938" y="181848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6272328" y="1998864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6727682" y="215546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7186837" y="187604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7646100" y="2284479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362632" y="2424464"/>
              <a:ext cx="267152" cy="21581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8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108598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362632" y="2027970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362632" y="1631368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4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4561" y="4575475"/>
              <a:ext cx="1880851" cy="5336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11649" y="4601213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389" y="427989"/>
                  </a:lnTo>
                  <a:lnTo>
                    <a:pt x="50546" y="427989"/>
                  </a:lnTo>
                  <a:lnTo>
                    <a:pt x="46481" y="426719"/>
                  </a:lnTo>
                  <a:lnTo>
                    <a:pt x="42291" y="426719"/>
                  </a:lnTo>
                  <a:lnTo>
                    <a:pt x="37084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160" y="331469"/>
                  </a:moveTo>
                  <a:lnTo>
                    <a:pt x="0" y="34162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20369"/>
                  </a:lnTo>
                  <a:lnTo>
                    <a:pt x="57785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389" y="427989"/>
                  </a:lnTo>
                  <a:lnTo>
                    <a:pt x="71500" y="426719"/>
                  </a:lnTo>
                  <a:lnTo>
                    <a:pt x="74549" y="421639"/>
                  </a:lnTo>
                  <a:lnTo>
                    <a:pt x="77597" y="411479"/>
                  </a:lnTo>
                  <a:lnTo>
                    <a:pt x="77469" y="406400"/>
                  </a:lnTo>
                  <a:lnTo>
                    <a:pt x="73406" y="396239"/>
                  </a:lnTo>
                  <a:lnTo>
                    <a:pt x="69215" y="389889"/>
                  </a:lnTo>
                  <a:lnTo>
                    <a:pt x="10160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79" y="345439"/>
                  </a:lnTo>
                  <a:lnTo>
                    <a:pt x="92948" y="38226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123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3" y="351789"/>
                  </a:lnTo>
                  <a:lnTo>
                    <a:pt x="70104" y="34416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487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487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841" y="34035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8999" y="36321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16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25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46" y="283209"/>
                  </a:lnTo>
                  <a:lnTo>
                    <a:pt x="196215" y="287019"/>
                  </a:lnTo>
                  <a:lnTo>
                    <a:pt x="210185" y="284479"/>
                  </a:lnTo>
                  <a:lnTo>
                    <a:pt x="216610" y="280669"/>
                  </a:lnTo>
                  <a:lnTo>
                    <a:pt x="222631" y="275589"/>
                  </a:lnTo>
                  <a:lnTo>
                    <a:pt x="223869" y="274319"/>
                  </a:lnTo>
                  <a:lnTo>
                    <a:pt x="191135" y="274319"/>
                  </a:lnTo>
                  <a:lnTo>
                    <a:pt x="184150" y="270509"/>
                  </a:lnTo>
                  <a:lnTo>
                    <a:pt x="177037" y="262889"/>
                  </a:lnTo>
                  <a:lnTo>
                    <a:pt x="169799" y="255269"/>
                  </a:lnTo>
                  <a:lnTo>
                    <a:pt x="166116" y="248919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16" y="276859"/>
                  </a:lnTo>
                  <a:lnTo>
                    <a:pt x="131699" y="275589"/>
                  </a:lnTo>
                  <a:lnTo>
                    <a:pt x="132206" y="273050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5890" y="265429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09550" y="229869"/>
                  </a:lnTo>
                  <a:lnTo>
                    <a:pt x="216916" y="237489"/>
                  </a:lnTo>
                  <a:lnTo>
                    <a:pt x="220853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69" y="274319"/>
                  </a:lnTo>
                  <a:lnTo>
                    <a:pt x="223869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1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200" y="180339"/>
                  </a:lnTo>
                  <a:lnTo>
                    <a:pt x="259080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9" y="213359"/>
                  </a:lnTo>
                  <a:lnTo>
                    <a:pt x="292227" y="203200"/>
                  </a:lnTo>
                  <a:lnTo>
                    <a:pt x="261747" y="172719"/>
                  </a:lnTo>
                  <a:lnTo>
                    <a:pt x="254635" y="166369"/>
                  </a:lnTo>
                  <a:lnTo>
                    <a:pt x="251206" y="160019"/>
                  </a:lnTo>
                  <a:lnTo>
                    <a:pt x="251459" y="156209"/>
                  </a:lnTo>
                  <a:lnTo>
                    <a:pt x="243331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5148" y="134619"/>
                  </a:move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284734" y="143509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5148" y="134619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60019"/>
                  </a:lnTo>
                  <a:lnTo>
                    <a:pt x="192912" y="170179"/>
                  </a:lnTo>
                  <a:lnTo>
                    <a:pt x="202311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34" y="148589"/>
                  </a:lnTo>
                  <a:lnTo>
                    <a:pt x="243331" y="156209"/>
                  </a:lnTo>
                  <a:lnTo>
                    <a:pt x="251459" y="156209"/>
                  </a:lnTo>
                  <a:lnTo>
                    <a:pt x="251968" y="148589"/>
                  </a:lnTo>
                  <a:lnTo>
                    <a:pt x="254127" y="143509"/>
                  </a:lnTo>
                  <a:lnTo>
                    <a:pt x="258191" y="139700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95148" y="134619"/>
                  </a:lnTo>
                  <a:lnTo>
                    <a:pt x="293878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0797" y="121919"/>
                  </a:lnTo>
                  <a:lnTo>
                    <a:pt x="277494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2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2519" y="130809"/>
                  </a:lnTo>
                  <a:lnTo>
                    <a:pt x="336042" y="129539"/>
                  </a:lnTo>
                  <a:lnTo>
                    <a:pt x="329692" y="127000"/>
                  </a:lnTo>
                  <a:lnTo>
                    <a:pt x="323215" y="121919"/>
                  </a:lnTo>
                  <a:lnTo>
                    <a:pt x="332051" y="113029"/>
                  </a:lnTo>
                  <a:lnTo>
                    <a:pt x="315849" y="113029"/>
                  </a:lnTo>
                  <a:lnTo>
                    <a:pt x="311404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4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253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20650"/>
                  </a:lnTo>
                  <a:lnTo>
                    <a:pt x="359029" y="123189"/>
                  </a:lnTo>
                  <a:lnTo>
                    <a:pt x="354330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3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444" y="96519"/>
                  </a:lnTo>
                  <a:lnTo>
                    <a:pt x="373253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1" y="81279"/>
                  </a:lnTo>
                  <a:lnTo>
                    <a:pt x="315849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8" y="78739"/>
                  </a:lnTo>
                  <a:lnTo>
                    <a:pt x="362966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5" y="1269"/>
                  </a:lnTo>
                  <a:lnTo>
                    <a:pt x="378587" y="3809"/>
                  </a:lnTo>
                  <a:lnTo>
                    <a:pt x="374904" y="6350"/>
                  </a:lnTo>
                  <a:lnTo>
                    <a:pt x="371602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6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74142" y="45719"/>
                  </a:lnTo>
                  <a:lnTo>
                    <a:pt x="370840" y="39369"/>
                  </a:lnTo>
                  <a:lnTo>
                    <a:pt x="371030" y="36829"/>
                  </a:lnTo>
                  <a:lnTo>
                    <a:pt x="362966" y="36829"/>
                  </a:lnTo>
                  <a:lnTo>
                    <a:pt x="355092" y="29209"/>
                  </a:lnTo>
                  <a:lnTo>
                    <a:pt x="371602" y="29209"/>
                  </a:lnTo>
                  <a:lnTo>
                    <a:pt x="373761" y="24129"/>
                  </a:lnTo>
                  <a:lnTo>
                    <a:pt x="377825" y="20319"/>
                  </a:lnTo>
                  <a:lnTo>
                    <a:pt x="380365" y="17779"/>
                  </a:lnTo>
                  <a:lnTo>
                    <a:pt x="383031" y="15239"/>
                  </a:lnTo>
                  <a:lnTo>
                    <a:pt x="389128" y="13969"/>
                  </a:lnTo>
                  <a:lnTo>
                    <a:pt x="413512" y="13969"/>
                  </a:lnTo>
                  <a:lnTo>
                    <a:pt x="409067" y="8889"/>
                  </a:lnTo>
                  <a:lnTo>
                    <a:pt x="405765" y="6350"/>
                  </a:lnTo>
                  <a:lnTo>
                    <a:pt x="403733" y="5079"/>
                  </a:lnTo>
                  <a:lnTo>
                    <a:pt x="400431" y="2539"/>
                  </a:lnTo>
                  <a:lnTo>
                    <a:pt x="397129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3512" y="13969"/>
                  </a:moveTo>
                  <a:lnTo>
                    <a:pt x="389128" y="13969"/>
                  </a:lnTo>
                  <a:lnTo>
                    <a:pt x="391922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3512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29683" y="4575475"/>
              <a:ext cx="68351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837982" y="4575475"/>
              <a:ext cx="3091801" cy="523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15577" y="4600345"/>
              <a:ext cx="833168" cy="443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903298" y="1007144"/>
              <a:ext cx="365597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THL:n sairastavuusindeksi 2016,</a:t>
              </a:r>
              <a:r>
                <a:rPr sz="1368" b="1" spc="2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6116" y="2489731"/>
              <a:ext cx="7335291" cy="0"/>
            </a:xfrm>
            <a:custGeom>
              <a:avLst/>
              <a:gdLst/>
              <a:ahLst/>
              <a:cxnLst/>
              <a:rect l="l" t="t" r="r" b="b"/>
              <a:pathLst>
                <a:path w="8578215">
                  <a:moveTo>
                    <a:pt x="0" y="0"/>
                  </a:moveTo>
                  <a:lnTo>
                    <a:pt x="8577834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>
            <a:extLst>
              <a:ext uri="{FF2B5EF4-FFF2-40B4-BE49-F238E27FC236}">
                <a16:creationId xmlns:a16="http://schemas.microsoft.com/office/drawing/2014/main" id="{D6762409-2F86-4DD9-8B80-341951540108}"/>
              </a:ext>
            </a:extLst>
          </p:cNvPr>
          <p:cNvGrpSpPr/>
          <p:nvPr/>
        </p:nvGrpSpPr>
        <p:grpSpPr>
          <a:xfrm>
            <a:off x="395536" y="476672"/>
            <a:ext cx="7735246" cy="5035429"/>
            <a:chOff x="11701" y="620688"/>
            <a:chExt cx="7735246" cy="5035429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id:244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67D62895-4F37-442F-B04F-25C3893DD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01" y="620688"/>
              <a:ext cx="7735246" cy="47036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Ryhmä 267">
            <a:extLst>
              <a:ext uri="{FF2B5EF4-FFF2-40B4-BE49-F238E27FC236}">
                <a16:creationId xmlns:a16="http://schemas.microsoft.com/office/drawing/2014/main" id="{408E93A5-9D4A-456D-BE97-3F4F1AED4108}"/>
              </a:ext>
            </a:extLst>
          </p:cNvPr>
          <p:cNvGrpSpPr/>
          <p:nvPr/>
        </p:nvGrpSpPr>
        <p:grpSpPr>
          <a:xfrm>
            <a:off x="395536" y="476672"/>
            <a:ext cx="7379990" cy="5121860"/>
            <a:chOff x="395536" y="476672"/>
            <a:chExt cx="7379990" cy="5121860"/>
          </a:xfrm>
        </p:grpSpPr>
        <p:pic>
          <p:nvPicPr>
            <p:cNvPr id="265" name="Kuva 264">
              <a:extLst>
                <a:ext uri="{FF2B5EF4-FFF2-40B4-BE49-F238E27FC236}">
                  <a16:creationId xmlns:a16="http://schemas.microsoft.com/office/drawing/2014/main" id="{8D0304D5-B339-4F7B-8324-39612D509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476672"/>
              <a:ext cx="7379990" cy="4487619"/>
            </a:xfrm>
            <a:prstGeom prst="rect">
              <a:avLst/>
            </a:prstGeom>
          </p:spPr>
        </p:pic>
        <p:sp>
          <p:nvSpPr>
            <p:cNvPr id="267" name="Suorakulmio 266">
              <a:extLst>
                <a:ext uri="{FF2B5EF4-FFF2-40B4-BE49-F238E27FC236}">
                  <a16:creationId xmlns:a16="http://schemas.microsoft.com/office/drawing/2014/main" id="{C1C4FAA0-8F8E-412B-BB72-70A60D903112}"/>
                </a:ext>
              </a:extLst>
            </p:cNvPr>
            <p:cNvSpPr/>
            <p:nvPr/>
          </p:nvSpPr>
          <p:spPr>
            <a:xfrm>
              <a:off x="467544" y="5229200"/>
              <a:ext cx="3943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</a:t>
              </a:r>
              <a:r>
                <a:rPr lang="fi-FI" dirty="0"/>
                <a:t> 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D3A2B55C-6D73-4527-8B1F-E108A90FDD96}"/>
              </a:ext>
            </a:extLst>
          </p:cNvPr>
          <p:cNvGrpSpPr/>
          <p:nvPr/>
        </p:nvGrpSpPr>
        <p:grpSpPr>
          <a:xfrm>
            <a:off x="467544" y="764704"/>
            <a:ext cx="7895279" cy="4571359"/>
            <a:chOff x="200516" y="1093153"/>
            <a:chExt cx="7895279" cy="4571359"/>
          </a:xfrm>
        </p:grpSpPr>
        <p:sp>
          <p:nvSpPr>
            <p:cNvPr id="2" name="object 2"/>
            <p:cNvSpPr/>
            <p:nvPr/>
          </p:nvSpPr>
          <p:spPr>
            <a:xfrm>
              <a:off x="7945506" y="4695368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274367" y="469536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01924" y="469536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29482" y="4695368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8343" y="469536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85900" y="469536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3457" y="4695368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2318" y="469536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9876" y="469536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8162" y="4695368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6154" y="4695368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3490" y="4695368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46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45506" y="4336993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74367" y="433699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01924" y="433699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29482" y="4336993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58343" y="433699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00" y="433699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13457" y="4336993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42318" y="433699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69876" y="433699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162" y="4336993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154" y="4336993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3490" y="4336993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46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45506" y="3979921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74367" y="397992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01924" y="397992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29482" y="3979921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58343" y="397992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85900" y="397992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13457" y="3979921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42318" y="397992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69876" y="397992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98162" y="3979921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6154" y="3979921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3490" y="3979921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46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45506" y="3622848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74367" y="362284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01924" y="362284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29482" y="3622848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58343" y="362284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85900" y="362284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13457" y="3622848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2318" y="362284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9876" y="3622848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98162" y="3622848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26154" y="3622848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3490" y="3622848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46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45506" y="3264473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74367" y="32644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01924" y="32644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29482" y="3264473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58343" y="32644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85900" y="32644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13457" y="3264473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42318" y="32644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69876" y="3264473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98162" y="3264473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26154" y="3264473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3490" y="3264473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46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45506" y="2907401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274367" y="290740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601924" y="290740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29482" y="2907401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58343" y="290740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585900" y="290740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13457" y="2907401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242318" y="290740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69876" y="2907401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98162" y="2907401"/>
              <a:ext cx="299189" cy="0"/>
            </a:xfrm>
            <a:custGeom>
              <a:avLst/>
              <a:gdLst/>
              <a:ahLst/>
              <a:cxnLst/>
              <a:rect l="l" t="t" r="r" b="b"/>
              <a:pathLst>
                <a:path w="349885">
                  <a:moveTo>
                    <a:pt x="0" y="0"/>
                  </a:moveTo>
                  <a:lnTo>
                    <a:pt x="34966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3491" y="2907401"/>
              <a:ext cx="821548" cy="0"/>
            </a:xfrm>
            <a:custGeom>
              <a:avLst/>
              <a:gdLst/>
              <a:ahLst/>
              <a:cxnLst/>
              <a:rect l="l" t="t" r="r" b="b"/>
              <a:pathLst>
                <a:path w="960755">
                  <a:moveTo>
                    <a:pt x="0" y="0"/>
                  </a:moveTo>
                  <a:lnTo>
                    <a:pt x="96051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945506" y="2550329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274367" y="255032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01924" y="255032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29482" y="2550329"/>
              <a:ext cx="299732" cy="0"/>
            </a:xfrm>
            <a:custGeom>
              <a:avLst/>
              <a:gdLst/>
              <a:ahLst/>
              <a:cxnLst/>
              <a:rect l="l" t="t" r="r" b="b"/>
              <a:pathLst>
                <a:path w="350520">
                  <a:moveTo>
                    <a:pt x="0" y="0"/>
                  </a:moveTo>
                  <a:lnTo>
                    <a:pt x="3505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58343" y="255032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85900" y="2550329"/>
              <a:ext cx="298646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8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3490" y="2550329"/>
              <a:ext cx="3509906" cy="0"/>
            </a:xfrm>
            <a:custGeom>
              <a:avLst/>
              <a:gdLst/>
              <a:ahLst/>
              <a:cxnLst/>
              <a:rect l="l" t="t" r="r" b="b"/>
              <a:pathLst>
                <a:path w="4104640">
                  <a:moveTo>
                    <a:pt x="0" y="0"/>
                  </a:moveTo>
                  <a:lnTo>
                    <a:pt x="410439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3490" y="2191954"/>
              <a:ext cx="7392305" cy="0"/>
            </a:xfrm>
            <a:custGeom>
              <a:avLst/>
              <a:gdLst/>
              <a:ahLst/>
              <a:cxnLst/>
              <a:rect l="l" t="t" r="r" b="b"/>
              <a:pathLst>
                <a:path w="8644890">
                  <a:moveTo>
                    <a:pt x="0" y="0"/>
                  </a:moveTo>
                  <a:lnTo>
                    <a:pt x="86443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03490" y="1834882"/>
              <a:ext cx="7392305" cy="0"/>
            </a:xfrm>
            <a:custGeom>
              <a:avLst/>
              <a:gdLst/>
              <a:ahLst/>
              <a:cxnLst/>
              <a:rect l="l" t="t" r="r" b="b"/>
              <a:pathLst>
                <a:path w="8644890">
                  <a:moveTo>
                    <a:pt x="0" y="0"/>
                  </a:moveTo>
                  <a:lnTo>
                    <a:pt x="86443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3490" y="1834881"/>
              <a:ext cx="7392305" cy="3217776"/>
            </a:xfrm>
            <a:custGeom>
              <a:avLst/>
              <a:gdLst/>
              <a:ahLst/>
              <a:cxnLst/>
              <a:rect l="l" t="t" r="r" b="b"/>
              <a:pathLst>
                <a:path w="8644890" h="3763010">
                  <a:moveTo>
                    <a:pt x="0" y="3763010"/>
                  </a:moveTo>
                  <a:lnTo>
                    <a:pt x="8644382" y="3763010"/>
                  </a:lnTo>
                  <a:lnTo>
                    <a:pt x="8644382" y="0"/>
                  </a:lnTo>
                  <a:lnTo>
                    <a:pt x="0" y="0"/>
                  </a:lnTo>
                  <a:lnTo>
                    <a:pt x="0" y="376301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2824" y="2976796"/>
              <a:ext cx="373579" cy="2075862"/>
            </a:xfrm>
            <a:custGeom>
              <a:avLst/>
              <a:gdLst/>
              <a:ahLst/>
              <a:cxnLst/>
              <a:rect l="l" t="t" r="r" b="b"/>
              <a:pathLst>
                <a:path w="436880" h="2427604">
                  <a:moveTo>
                    <a:pt x="0" y="2427605"/>
                  </a:moveTo>
                  <a:lnTo>
                    <a:pt x="436587" y="2427605"/>
                  </a:lnTo>
                  <a:lnTo>
                    <a:pt x="436587" y="0"/>
                  </a:lnTo>
                  <a:lnTo>
                    <a:pt x="0" y="0"/>
                  </a:lnTo>
                  <a:lnTo>
                    <a:pt x="0" y="2427605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2824" y="2976796"/>
              <a:ext cx="373579" cy="2075862"/>
            </a:xfrm>
            <a:custGeom>
              <a:avLst/>
              <a:gdLst/>
              <a:ahLst/>
              <a:cxnLst/>
              <a:rect l="l" t="t" r="r" b="b"/>
              <a:pathLst>
                <a:path w="436880" h="2427604">
                  <a:moveTo>
                    <a:pt x="0" y="2427605"/>
                  </a:moveTo>
                  <a:lnTo>
                    <a:pt x="436587" y="2427605"/>
                  </a:lnTo>
                  <a:lnTo>
                    <a:pt x="436587" y="0"/>
                  </a:lnTo>
                  <a:lnTo>
                    <a:pt x="0" y="0"/>
                  </a:lnTo>
                  <a:lnTo>
                    <a:pt x="0" y="24276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24833" y="2637860"/>
              <a:ext cx="373579" cy="2415232"/>
            </a:xfrm>
            <a:custGeom>
              <a:avLst/>
              <a:gdLst/>
              <a:ahLst/>
              <a:cxnLst/>
              <a:rect l="l" t="t" r="r" b="b"/>
              <a:pathLst>
                <a:path w="436880" h="2824479">
                  <a:moveTo>
                    <a:pt x="0" y="2823972"/>
                  </a:moveTo>
                  <a:lnTo>
                    <a:pt x="436587" y="2823972"/>
                  </a:lnTo>
                  <a:lnTo>
                    <a:pt x="436587" y="0"/>
                  </a:lnTo>
                  <a:lnTo>
                    <a:pt x="0" y="0"/>
                  </a:lnTo>
                  <a:lnTo>
                    <a:pt x="0" y="2823972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24833" y="2637860"/>
              <a:ext cx="373579" cy="2415232"/>
            </a:xfrm>
            <a:custGeom>
              <a:avLst/>
              <a:gdLst/>
              <a:ahLst/>
              <a:cxnLst/>
              <a:rect l="l" t="t" r="r" b="b"/>
              <a:pathLst>
                <a:path w="436880" h="2824479">
                  <a:moveTo>
                    <a:pt x="0" y="2823972"/>
                  </a:moveTo>
                  <a:lnTo>
                    <a:pt x="436587" y="2823972"/>
                  </a:lnTo>
                  <a:lnTo>
                    <a:pt x="436587" y="0"/>
                  </a:lnTo>
                  <a:lnTo>
                    <a:pt x="0" y="0"/>
                  </a:lnTo>
                  <a:lnTo>
                    <a:pt x="0" y="28239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97167" y="2577696"/>
              <a:ext cx="373036" cy="2474962"/>
            </a:xfrm>
            <a:custGeom>
              <a:avLst/>
              <a:gdLst/>
              <a:ahLst/>
              <a:cxnLst/>
              <a:rect l="l" t="t" r="r" b="b"/>
              <a:pathLst>
                <a:path w="436244" h="2894329">
                  <a:moveTo>
                    <a:pt x="435863" y="0"/>
                  </a:moveTo>
                  <a:lnTo>
                    <a:pt x="0" y="0"/>
                  </a:lnTo>
                  <a:lnTo>
                    <a:pt x="0" y="2894329"/>
                  </a:lnTo>
                  <a:lnTo>
                    <a:pt x="435863" y="2894329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68305" y="2543813"/>
              <a:ext cx="374122" cy="2509170"/>
            </a:xfrm>
            <a:custGeom>
              <a:avLst/>
              <a:gdLst/>
              <a:ahLst/>
              <a:cxnLst/>
              <a:rect l="l" t="t" r="r" b="b"/>
              <a:pathLst>
                <a:path w="437514" h="2934335">
                  <a:moveTo>
                    <a:pt x="437388" y="0"/>
                  </a:moveTo>
                  <a:lnTo>
                    <a:pt x="0" y="0"/>
                  </a:lnTo>
                  <a:lnTo>
                    <a:pt x="0" y="2933954"/>
                  </a:lnTo>
                  <a:lnTo>
                    <a:pt x="437388" y="2933954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40748" y="2550329"/>
              <a:ext cx="373036" cy="2502654"/>
            </a:xfrm>
            <a:custGeom>
              <a:avLst/>
              <a:gdLst/>
              <a:ahLst/>
              <a:cxnLst/>
              <a:rect l="l" t="t" r="r" b="b"/>
              <a:pathLst>
                <a:path w="436245" h="2926715">
                  <a:moveTo>
                    <a:pt x="435863" y="0"/>
                  </a:moveTo>
                  <a:lnTo>
                    <a:pt x="0" y="0"/>
                  </a:lnTo>
                  <a:lnTo>
                    <a:pt x="0" y="2926334"/>
                  </a:lnTo>
                  <a:lnTo>
                    <a:pt x="435863" y="2926334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13190" y="2509931"/>
              <a:ext cx="373036" cy="2542836"/>
            </a:xfrm>
            <a:custGeom>
              <a:avLst/>
              <a:gdLst/>
              <a:ahLst/>
              <a:cxnLst/>
              <a:rect l="l" t="t" r="r" b="b"/>
              <a:pathLst>
                <a:path w="436245" h="2973704">
                  <a:moveTo>
                    <a:pt x="435863" y="0"/>
                  </a:moveTo>
                  <a:lnTo>
                    <a:pt x="0" y="0"/>
                  </a:lnTo>
                  <a:lnTo>
                    <a:pt x="0" y="2973578"/>
                  </a:lnTo>
                  <a:lnTo>
                    <a:pt x="435863" y="2973578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884330" y="2490383"/>
              <a:ext cx="374122" cy="2562383"/>
            </a:xfrm>
            <a:custGeom>
              <a:avLst/>
              <a:gdLst/>
              <a:ahLst/>
              <a:cxnLst/>
              <a:rect l="l" t="t" r="r" b="b"/>
              <a:pathLst>
                <a:path w="437514" h="2996565">
                  <a:moveTo>
                    <a:pt x="437388" y="0"/>
                  </a:moveTo>
                  <a:lnTo>
                    <a:pt x="0" y="0"/>
                  </a:lnTo>
                  <a:lnTo>
                    <a:pt x="0" y="2996438"/>
                  </a:lnTo>
                  <a:lnTo>
                    <a:pt x="437388" y="2996438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556772" y="2463016"/>
              <a:ext cx="373036" cy="2590076"/>
            </a:xfrm>
            <a:custGeom>
              <a:avLst/>
              <a:gdLst/>
              <a:ahLst/>
              <a:cxnLst/>
              <a:rect l="l" t="t" r="r" b="b"/>
              <a:pathLst>
                <a:path w="436245" h="3028950">
                  <a:moveTo>
                    <a:pt x="435863" y="0"/>
                  </a:moveTo>
                  <a:lnTo>
                    <a:pt x="0" y="0"/>
                  </a:lnTo>
                  <a:lnTo>
                    <a:pt x="0" y="3028441"/>
                  </a:lnTo>
                  <a:lnTo>
                    <a:pt x="435863" y="3028441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29214" y="2448681"/>
              <a:ext cx="373036" cy="2604194"/>
            </a:xfrm>
            <a:custGeom>
              <a:avLst/>
              <a:gdLst/>
              <a:ahLst/>
              <a:cxnLst/>
              <a:rect l="l" t="t" r="r" b="b"/>
              <a:pathLst>
                <a:path w="436245" h="3045460">
                  <a:moveTo>
                    <a:pt x="435863" y="0"/>
                  </a:moveTo>
                  <a:lnTo>
                    <a:pt x="0" y="0"/>
                  </a:lnTo>
                  <a:lnTo>
                    <a:pt x="0" y="3045206"/>
                  </a:lnTo>
                  <a:lnTo>
                    <a:pt x="435863" y="3045206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00354" y="2403069"/>
              <a:ext cx="374122" cy="2649805"/>
            </a:xfrm>
            <a:custGeom>
              <a:avLst/>
              <a:gdLst/>
              <a:ahLst/>
              <a:cxnLst/>
              <a:rect l="l" t="t" r="r" b="b"/>
              <a:pathLst>
                <a:path w="437515" h="3098800">
                  <a:moveTo>
                    <a:pt x="437388" y="0"/>
                  </a:moveTo>
                  <a:lnTo>
                    <a:pt x="0" y="0"/>
                  </a:lnTo>
                  <a:lnTo>
                    <a:pt x="0" y="3098546"/>
                  </a:lnTo>
                  <a:lnTo>
                    <a:pt x="437388" y="309854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72796" y="2320969"/>
              <a:ext cx="373036" cy="2731797"/>
            </a:xfrm>
            <a:custGeom>
              <a:avLst/>
              <a:gdLst/>
              <a:ahLst/>
              <a:cxnLst/>
              <a:rect l="l" t="t" r="r" b="b"/>
              <a:pathLst>
                <a:path w="436245" h="3194685">
                  <a:moveTo>
                    <a:pt x="435863" y="0"/>
                  </a:moveTo>
                  <a:lnTo>
                    <a:pt x="0" y="0"/>
                  </a:lnTo>
                  <a:lnTo>
                    <a:pt x="0" y="3194558"/>
                  </a:lnTo>
                  <a:lnTo>
                    <a:pt x="435863" y="3194558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197167" y="2577696"/>
              <a:ext cx="373036" cy="2474962"/>
            </a:xfrm>
            <a:custGeom>
              <a:avLst/>
              <a:gdLst/>
              <a:ahLst/>
              <a:cxnLst/>
              <a:rect l="l" t="t" r="r" b="b"/>
              <a:pathLst>
                <a:path w="436244" h="2894329">
                  <a:moveTo>
                    <a:pt x="0" y="0"/>
                  </a:moveTo>
                  <a:lnTo>
                    <a:pt x="435863" y="0"/>
                  </a:lnTo>
                  <a:lnTo>
                    <a:pt x="435863" y="2894329"/>
                  </a:lnTo>
                  <a:lnTo>
                    <a:pt x="0" y="28943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68305" y="2543813"/>
              <a:ext cx="374122" cy="2509170"/>
            </a:xfrm>
            <a:custGeom>
              <a:avLst/>
              <a:gdLst/>
              <a:ahLst/>
              <a:cxnLst/>
              <a:rect l="l" t="t" r="r" b="b"/>
              <a:pathLst>
                <a:path w="437514" h="2934335">
                  <a:moveTo>
                    <a:pt x="0" y="0"/>
                  </a:moveTo>
                  <a:lnTo>
                    <a:pt x="437388" y="0"/>
                  </a:lnTo>
                  <a:lnTo>
                    <a:pt x="437388" y="2933954"/>
                  </a:lnTo>
                  <a:lnTo>
                    <a:pt x="0" y="29339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540748" y="2550329"/>
              <a:ext cx="373036" cy="2502654"/>
            </a:xfrm>
            <a:custGeom>
              <a:avLst/>
              <a:gdLst/>
              <a:ahLst/>
              <a:cxnLst/>
              <a:rect l="l" t="t" r="r" b="b"/>
              <a:pathLst>
                <a:path w="436245" h="2926715">
                  <a:moveTo>
                    <a:pt x="0" y="0"/>
                  </a:moveTo>
                  <a:lnTo>
                    <a:pt x="435863" y="0"/>
                  </a:lnTo>
                  <a:lnTo>
                    <a:pt x="435863" y="2926334"/>
                  </a:lnTo>
                  <a:lnTo>
                    <a:pt x="0" y="29263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13190" y="2509931"/>
              <a:ext cx="373036" cy="2542836"/>
            </a:xfrm>
            <a:custGeom>
              <a:avLst/>
              <a:gdLst/>
              <a:ahLst/>
              <a:cxnLst/>
              <a:rect l="l" t="t" r="r" b="b"/>
              <a:pathLst>
                <a:path w="436245" h="2973704">
                  <a:moveTo>
                    <a:pt x="0" y="0"/>
                  </a:moveTo>
                  <a:lnTo>
                    <a:pt x="435863" y="0"/>
                  </a:lnTo>
                  <a:lnTo>
                    <a:pt x="435863" y="2973578"/>
                  </a:lnTo>
                  <a:lnTo>
                    <a:pt x="0" y="29735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884330" y="2490383"/>
              <a:ext cx="374122" cy="2562383"/>
            </a:xfrm>
            <a:custGeom>
              <a:avLst/>
              <a:gdLst/>
              <a:ahLst/>
              <a:cxnLst/>
              <a:rect l="l" t="t" r="r" b="b"/>
              <a:pathLst>
                <a:path w="437514" h="2996565">
                  <a:moveTo>
                    <a:pt x="0" y="0"/>
                  </a:moveTo>
                  <a:lnTo>
                    <a:pt x="437388" y="0"/>
                  </a:lnTo>
                  <a:lnTo>
                    <a:pt x="437388" y="2996438"/>
                  </a:lnTo>
                  <a:lnTo>
                    <a:pt x="0" y="29964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556772" y="2463016"/>
              <a:ext cx="373036" cy="2590076"/>
            </a:xfrm>
            <a:custGeom>
              <a:avLst/>
              <a:gdLst/>
              <a:ahLst/>
              <a:cxnLst/>
              <a:rect l="l" t="t" r="r" b="b"/>
              <a:pathLst>
                <a:path w="436245" h="3028950">
                  <a:moveTo>
                    <a:pt x="0" y="0"/>
                  </a:moveTo>
                  <a:lnTo>
                    <a:pt x="435863" y="0"/>
                  </a:lnTo>
                  <a:lnTo>
                    <a:pt x="435863" y="3028441"/>
                  </a:lnTo>
                  <a:lnTo>
                    <a:pt x="0" y="30284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29214" y="2448681"/>
              <a:ext cx="373036" cy="2604194"/>
            </a:xfrm>
            <a:custGeom>
              <a:avLst/>
              <a:gdLst/>
              <a:ahLst/>
              <a:cxnLst/>
              <a:rect l="l" t="t" r="r" b="b"/>
              <a:pathLst>
                <a:path w="436245" h="3045460">
                  <a:moveTo>
                    <a:pt x="0" y="0"/>
                  </a:moveTo>
                  <a:lnTo>
                    <a:pt x="435863" y="0"/>
                  </a:lnTo>
                  <a:lnTo>
                    <a:pt x="435863" y="3045206"/>
                  </a:lnTo>
                  <a:lnTo>
                    <a:pt x="0" y="304520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00354" y="2403069"/>
              <a:ext cx="374122" cy="2649805"/>
            </a:xfrm>
            <a:custGeom>
              <a:avLst/>
              <a:gdLst/>
              <a:ahLst/>
              <a:cxnLst/>
              <a:rect l="l" t="t" r="r" b="b"/>
              <a:pathLst>
                <a:path w="437515" h="3098800">
                  <a:moveTo>
                    <a:pt x="0" y="0"/>
                  </a:moveTo>
                  <a:lnTo>
                    <a:pt x="437388" y="0"/>
                  </a:lnTo>
                  <a:lnTo>
                    <a:pt x="437388" y="3098546"/>
                  </a:lnTo>
                  <a:lnTo>
                    <a:pt x="0" y="30985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572796" y="2320969"/>
              <a:ext cx="373036" cy="2731797"/>
            </a:xfrm>
            <a:custGeom>
              <a:avLst/>
              <a:gdLst/>
              <a:ahLst/>
              <a:cxnLst/>
              <a:rect l="l" t="t" r="r" b="b"/>
              <a:pathLst>
                <a:path w="436245" h="3194685">
                  <a:moveTo>
                    <a:pt x="0" y="0"/>
                  </a:moveTo>
                  <a:lnTo>
                    <a:pt x="435863" y="0"/>
                  </a:lnTo>
                  <a:lnTo>
                    <a:pt x="435863" y="3194558"/>
                  </a:lnTo>
                  <a:lnTo>
                    <a:pt x="0" y="31945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3490" y="5052657"/>
              <a:ext cx="7392305" cy="0"/>
            </a:xfrm>
            <a:custGeom>
              <a:avLst/>
              <a:gdLst/>
              <a:ahLst/>
              <a:cxnLst/>
              <a:rect l="l" t="t" r="r" b="b"/>
              <a:pathLst>
                <a:path w="8644890">
                  <a:moveTo>
                    <a:pt x="0" y="0"/>
                  </a:moveTo>
                  <a:lnTo>
                    <a:pt x="86443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811188" y="2717788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903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1483131" y="2378634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377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2155247" y="2317928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462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2827472" y="2285132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508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3499372" y="2291322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9" dirty="0">
                  <a:latin typeface="Arial"/>
                  <a:cs typeface="Arial"/>
                </a:rPr>
                <a:t>499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4171597" y="2251466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555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4843713" y="2231375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583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5515721" y="2203466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622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6187837" y="2189999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641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6859737" y="2143302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9" dirty="0">
                  <a:latin typeface="Arial"/>
                  <a:cs typeface="Arial"/>
                </a:rPr>
                <a:t>706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7531962" y="2061962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820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327707" y="3190843"/>
              <a:ext cx="293759" cy="19622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500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spcBef>
                  <a:spcPts val="705"/>
                </a:spcBef>
              </a:pPr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spcBef>
                  <a:spcPts val="705"/>
                </a:spcBef>
              </a:pPr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500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algn="ctr">
                <a:spcBef>
                  <a:spcPts val="705"/>
                </a:spcBef>
              </a:pPr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90136" algn="ctr">
                <a:spcBef>
                  <a:spcPts val="705"/>
                </a:spcBef>
              </a:pPr>
              <a:r>
                <a:rPr sz="855" spc="-4" dirty="0">
                  <a:latin typeface="Arial"/>
                  <a:cs typeface="Arial"/>
                </a:rPr>
                <a:t>5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R="4344" algn="r">
                <a:spcBef>
                  <a:spcPts val="705"/>
                </a:spcBef>
              </a:pP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327707" y="2833228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327707" y="2475613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500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327707" y="2117997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4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327707" y="1760383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4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500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200516" y="5131609"/>
              <a:ext cx="6396456" cy="5329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69505">
                <a:tabLst>
                  <a:tab pos="1341725" algn="l"/>
                  <a:tab pos="2013944" algn="l"/>
                  <a:tab pos="2686164" algn="l"/>
                  <a:tab pos="3358384" algn="l"/>
                  <a:tab pos="4030604" algn="l"/>
                  <a:tab pos="4702280" algn="l"/>
                  <a:tab pos="5374500" algn="l"/>
                  <a:tab pos="6046177" algn="l"/>
                </a:tabLst>
              </a:pP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1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2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3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4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  <a:p>
              <a:pPr>
                <a:spcBef>
                  <a:spcPts val="26"/>
                </a:spcBef>
              </a:pPr>
              <a:endParaRPr sz="1325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Statfin-tietokanta  &gt; Asuminen/Rakennukset ja</a:t>
              </a:r>
              <a:r>
                <a:rPr sz="941" spc="154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kesämökit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6908498" y="5131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7580723" y="5131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1054101" y="1093153"/>
              <a:ext cx="5398435" cy="236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b="1" spc="-13" dirty="0">
                  <a:latin typeface="Arial"/>
                  <a:cs typeface="Arial"/>
                </a:rPr>
                <a:t>Vapaa-ajan </a:t>
              </a:r>
              <a:r>
                <a:rPr sz="1539" b="1" dirty="0">
                  <a:latin typeface="Arial"/>
                  <a:cs typeface="Arial"/>
                </a:rPr>
                <a:t>asunnot </a:t>
              </a:r>
              <a:r>
                <a:rPr sz="1539" b="1" spc="-4" dirty="0">
                  <a:latin typeface="Arial"/>
                  <a:cs typeface="Arial"/>
                </a:rPr>
                <a:t>Puumalassa 2000, 2005 </a:t>
              </a:r>
              <a:r>
                <a:rPr sz="1539" b="1" dirty="0">
                  <a:latin typeface="Arial"/>
                  <a:cs typeface="Arial"/>
                </a:rPr>
                <a:t>ja </a:t>
              </a:r>
              <a:r>
                <a:rPr sz="1539" b="1" spc="-4" dirty="0">
                  <a:latin typeface="Arial"/>
                  <a:cs typeface="Arial"/>
                </a:rPr>
                <a:t>2010 </a:t>
              </a:r>
              <a:r>
                <a:rPr sz="1539" b="1" dirty="0">
                  <a:latin typeface="Arial"/>
                  <a:cs typeface="Arial"/>
                </a:rPr>
                <a:t>-</a:t>
              </a:r>
              <a:r>
                <a:rPr sz="1539" b="1" spc="60" dirty="0">
                  <a:latin typeface="Arial"/>
                  <a:cs typeface="Arial"/>
                </a:rPr>
                <a:t> </a:t>
              </a:r>
              <a:r>
                <a:rPr sz="1539" b="1" spc="-9" dirty="0">
                  <a:latin typeface="Arial"/>
                  <a:cs typeface="Arial"/>
                </a:rPr>
                <a:t>2018</a:t>
              </a:r>
              <a:endParaRPr sz="1539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225B37B0-C7E9-4419-B18F-A53AE0CAB6CC}"/>
              </a:ext>
            </a:extLst>
          </p:cNvPr>
          <p:cNvGrpSpPr/>
          <p:nvPr/>
        </p:nvGrpSpPr>
        <p:grpSpPr>
          <a:xfrm>
            <a:off x="537062" y="692696"/>
            <a:ext cx="7855923" cy="4753295"/>
            <a:chOff x="342042" y="1072412"/>
            <a:chExt cx="7855923" cy="4753295"/>
          </a:xfrm>
        </p:grpSpPr>
        <p:sp>
          <p:nvSpPr>
            <p:cNvPr id="2" name="object 2"/>
            <p:cNvSpPr/>
            <p:nvPr/>
          </p:nvSpPr>
          <p:spPr>
            <a:xfrm>
              <a:off x="553168" y="5086214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53168" y="4750102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04263" y="4413880"/>
              <a:ext cx="1293409" cy="0"/>
            </a:xfrm>
            <a:custGeom>
              <a:avLst/>
              <a:gdLst/>
              <a:ahLst/>
              <a:cxnLst/>
              <a:rect l="l" t="t" r="r" b="b"/>
              <a:pathLst>
                <a:path w="1512570">
                  <a:moveTo>
                    <a:pt x="0" y="0"/>
                  </a:moveTo>
                  <a:lnTo>
                    <a:pt x="15124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94831" y="4413880"/>
              <a:ext cx="1380288" cy="0"/>
            </a:xfrm>
            <a:custGeom>
              <a:avLst/>
              <a:gdLst/>
              <a:ahLst/>
              <a:cxnLst/>
              <a:rect l="l" t="t" r="r" b="b"/>
              <a:pathLst>
                <a:path w="1614170">
                  <a:moveTo>
                    <a:pt x="0" y="0"/>
                  </a:moveTo>
                  <a:lnTo>
                    <a:pt x="1613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168" y="4413880"/>
              <a:ext cx="4512814" cy="0"/>
            </a:xfrm>
            <a:custGeom>
              <a:avLst/>
              <a:gdLst/>
              <a:ahLst/>
              <a:cxnLst/>
              <a:rect l="l" t="t" r="r" b="b"/>
              <a:pathLst>
                <a:path w="5277485">
                  <a:moveTo>
                    <a:pt x="0" y="0"/>
                  </a:moveTo>
                  <a:lnTo>
                    <a:pt x="52768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04263" y="4076356"/>
              <a:ext cx="1293409" cy="0"/>
            </a:xfrm>
            <a:custGeom>
              <a:avLst/>
              <a:gdLst/>
              <a:ahLst/>
              <a:cxnLst/>
              <a:rect l="l" t="t" r="r" b="b"/>
              <a:pathLst>
                <a:path w="1512570">
                  <a:moveTo>
                    <a:pt x="0" y="0"/>
                  </a:moveTo>
                  <a:lnTo>
                    <a:pt x="15124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4831" y="4076356"/>
              <a:ext cx="1380288" cy="0"/>
            </a:xfrm>
            <a:custGeom>
              <a:avLst/>
              <a:gdLst/>
              <a:ahLst/>
              <a:cxnLst/>
              <a:rect l="l" t="t" r="r" b="b"/>
              <a:pathLst>
                <a:path w="1614170">
                  <a:moveTo>
                    <a:pt x="0" y="0"/>
                  </a:moveTo>
                  <a:lnTo>
                    <a:pt x="1613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4590" y="4076356"/>
              <a:ext cx="3390990" cy="0"/>
            </a:xfrm>
            <a:custGeom>
              <a:avLst/>
              <a:gdLst/>
              <a:ahLst/>
              <a:cxnLst/>
              <a:rect l="l" t="t" r="r" b="b"/>
              <a:pathLst>
                <a:path w="3965575">
                  <a:moveTo>
                    <a:pt x="0" y="0"/>
                  </a:moveTo>
                  <a:lnTo>
                    <a:pt x="39654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168" y="4076356"/>
              <a:ext cx="891051" cy="0"/>
            </a:xfrm>
            <a:custGeom>
              <a:avLst/>
              <a:gdLst/>
              <a:ahLst/>
              <a:cxnLst/>
              <a:rect l="l" t="t" r="r" b="b"/>
              <a:pathLst>
                <a:path w="1042035">
                  <a:moveTo>
                    <a:pt x="0" y="0"/>
                  </a:moveTo>
                  <a:lnTo>
                    <a:pt x="1041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04263" y="3740135"/>
              <a:ext cx="1293409" cy="0"/>
            </a:xfrm>
            <a:custGeom>
              <a:avLst/>
              <a:gdLst/>
              <a:ahLst/>
              <a:cxnLst/>
              <a:rect l="l" t="t" r="r" b="b"/>
              <a:pathLst>
                <a:path w="1512570">
                  <a:moveTo>
                    <a:pt x="0" y="0"/>
                  </a:moveTo>
                  <a:lnTo>
                    <a:pt x="15124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4831" y="3740135"/>
              <a:ext cx="1380288" cy="0"/>
            </a:xfrm>
            <a:custGeom>
              <a:avLst/>
              <a:gdLst/>
              <a:ahLst/>
              <a:cxnLst/>
              <a:rect l="l" t="t" r="r" b="b"/>
              <a:pathLst>
                <a:path w="1614170">
                  <a:moveTo>
                    <a:pt x="0" y="0"/>
                  </a:moveTo>
                  <a:lnTo>
                    <a:pt x="1613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0768" y="3740135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4589" y="3740135"/>
              <a:ext cx="2585732" cy="0"/>
            </a:xfrm>
            <a:custGeom>
              <a:avLst/>
              <a:gdLst/>
              <a:ahLst/>
              <a:cxnLst/>
              <a:rect l="l" t="t" r="r" b="b"/>
              <a:pathLst>
                <a:path w="3023870">
                  <a:moveTo>
                    <a:pt x="0" y="0"/>
                  </a:moveTo>
                  <a:lnTo>
                    <a:pt x="30236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3168" y="3740135"/>
              <a:ext cx="891051" cy="0"/>
            </a:xfrm>
            <a:custGeom>
              <a:avLst/>
              <a:gdLst/>
              <a:ahLst/>
              <a:cxnLst/>
              <a:rect l="l" t="t" r="r" b="b"/>
              <a:pathLst>
                <a:path w="1042035">
                  <a:moveTo>
                    <a:pt x="0" y="0"/>
                  </a:moveTo>
                  <a:lnTo>
                    <a:pt x="1041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04263" y="3403914"/>
              <a:ext cx="1293409" cy="0"/>
            </a:xfrm>
            <a:custGeom>
              <a:avLst/>
              <a:gdLst/>
              <a:ahLst/>
              <a:cxnLst/>
              <a:rect l="l" t="t" r="r" b="b"/>
              <a:pathLst>
                <a:path w="1512570">
                  <a:moveTo>
                    <a:pt x="0" y="0"/>
                  </a:moveTo>
                  <a:lnTo>
                    <a:pt x="15124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94831" y="3403914"/>
              <a:ext cx="1380288" cy="0"/>
            </a:xfrm>
            <a:custGeom>
              <a:avLst/>
              <a:gdLst/>
              <a:ahLst/>
              <a:cxnLst/>
              <a:rect l="l" t="t" r="r" b="b"/>
              <a:pathLst>
                <a:path w="1614170">
                  <a:moveTo>
                    <a:pt x="0" y="0"/>
                  </a:moveTo>
                  <a:lnTo>
                    <a:pt x="1613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92148" y="34039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0768" y="340391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81337" y="3403914"/>
              <a:ext cx="1379202" cy="0"/>
            </a:xfrm>
            <a:custGeom>
              <a:avLst/>
              <a:gdLst/>
              <a:ahLst/>
              <a:cxnLst/>
              <a:rect l="l" t="t" r="r" b="b"/>
              <a:pathLst>
                <a:path w="1612900">
                  <a:moveTo>
                    <a:pt x="0" y="0"/>
                  </a:moveTo>
                  <a:lnTo>
                    <a:pt x="16123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4589" y="3403914"/>
              <a:ext cx="976301" cy="0"/>
            </a:xfrm>
            <a:custGeom>
              <a:avLst/>
              <a:gdLst/>
              <a:ahLst/>
              <a:cxnLst/>
              <a:rect l="l" t="t" r="r" b="b"/>
              <a:pathLst>
                <a:path w="1141730">
                  <a:moveTo>
                    <a:pt x="0" y="0"/>
                  </a:moveTo>
                  <a:lnTo>
                    <a:pt x="11414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1907" y="340391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3168" y="3403914"/>
              <a:ext cx="488151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04263" y="3067693"/>
              <a:ext cx="1293409" cy="0"/>
            </a:xfrm>
            <a:custGeom>
              <a:avLst/>
              <a:gdLst/>
              <a:ahLst/>
              <a:cxnLst/>
              <a:rect l="l" t="t" r="r" b="b"/>
              <a:pathLst>
                <a:path w="1512570">
                  <a:moveTo>
                    <a:pt x="0" y="0"/>
                  </a:moveTo>
                  <a:lnTo>
                    <a:pt x="15124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94831" y="3067693"/>
              <a:ext cx="1380288" cy="0"/>
            </a:xfrm>
            <a:custGeom>
              <a:avLst/>
              <a:gdLst/>
              <a:ahLst/>
              <a:cxnLst/>
              <a:rect l="l" t="t" r="r" b="b"/>
              <a:pathLst>
                <a:path w="1614170">
                  <a:moveTo>
                    <a:pt x="0" y="0"/>
                  </a:moveTo>
                  <a:lnTo>
                    <a:pt x="16139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92148" y="3067693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90768" y="306769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81337" y="3067693"/>
              <a:ext cx="1379202" cy="0"/>
            </a:xfrm>
            <a:custGeom>
              <a:avLst/>
              <a:gdLst/>
              <a:ahLst/>
              <a:cxnLst/>
              <a:rect l="l" t="t" r="r" b="b"/>
              <a:pathLst>
                <a:path w="1612900">
                  <a:moveTo>
                    <a:pt x="0" y="0"/>
                  </a:moveTo>
                  <a:lnTo>
                    <a:pt x="16123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75971" y="3067693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74589" y="306769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71907" y="306769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9223" y="3067693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3168" y="3067693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04263" y="2731471"/>
              <a:ext cx="1293409" cy="0"/>
            </a:xfrm>
            <a:custGeom>
              <a:avLst/>
              <a:gdLst/>
              <a:ahLst/>
              <a:cxnLst/>
              <a:rect l="l" t="t" r="r" b="b"/>
              <a:pathLst>
                <a:path w="1512570">
                  <a:moveTo>
                    <a:pt x="0" y="0"/>
                  </a:moveTo>
                  <a:lnTo>
                    <a:pt x="15124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00199" y="2731471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97516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94832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92148" y="273147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90768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88085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82718" y="2731471"/>
              <a:ext cx="576115" cy="0"/>
            </a:xfrm>
            <a:custGeom>
              <a:avLst/>
              <a:gdLst/>
              <a:ahLst/>
              <a:cxnLst/>
              <a:rect l="l" t="t" r="r" b="b"/>
              <a:pathLst>
                <a:path w="673735">
                  <a:moveTo>
                    <a:pt x="0" y="0"/>
                  </a:moveTo>
                  <a:lnTo>
                    <a:pt x="6736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81338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78654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75970" y="2731471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74589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71907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9223" y="2731471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3168" y="2731471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3168" y="2057726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3168" y="1721613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3168" y="1721614"/>
              <a:ext cx="7644797" cy="3364927"/>
            </a:xfrm>
            <a:custGeom>
              <a:avLst/>
              <a:gdLst/>
              <a:ahLst/>
              <a:cxnLst/>
              <a:rect l="l" t="t" r="r" b="b"/>
              <a:pathLst>
                <a:path w="8940165" h="3935095">
                  <a:moveTo>
                    <a:pt x="0" y="3934713"/>
                  </a:moveTo>
                  <a:lnTo>
                    <a:pt x="8939784" y="3934713"/>
                  </a:lnTo>
                  <a:lnTo>
                    <a:pt x="8939784" y="0"/>
                  </a:lnTo>
                  <a:lnTo>
                    <a:pt x="0" y="0"/>
                  </a:lnTo>
                  <a:lnTo>
                    <a:pt x="0" y="39347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9862" y="2393947"/>
              <a:ext cx="229686" cy="942636"/>
            </a:xfrm>
            <a:custGeom>
              <a:avLst/>
              <a:gdLst/>
              <a:ahLst/>
              <a:cxnLst/>
              <a:rect l="l" t="t" r="r" b="b"/>
              <a:pathLst>
                <a:path w="268605" h="1102360">
                  <a:moveTo>
                    <a:pt x="268224" y="0"/>
                  </a:moveTo>
                  <a:lnTo>
                    <a:pt x="0" y="0"/>
                  </a:lnTo>
                  <a:lnTo>
                    <a:pt x="0" y="1101852"/>
                  </a:lnTo>
                  <a:lnTo>
                    <a:pt x="268224" y="1101852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1243" y="2393948"/>
              <a:ext cx="230772" cy="1279834"/>
            </a:xfrm>
            <a:custGeom>
              <a:avLst/>
              <a:gdLst/>
              <a:ahLst/>
              <a:cxnLst/>
              <a:rect l="l" t="t" r="r" b="b"/>
              <a:pathLst>
                <a:path w="269875" h="1496695">
                  <a:moveTo>
                    <a:pt x="269748" y="0"/>
                  </a:moveTo>
                  <a:lnTo>
                    <a:pt x="0" y="0"/>
                  </a:lnTo>
                  <a:lnTo>
                    <a:pt x="0" y="1496567"/>
                  </a:lnTo>
                  <a:lnTo>
                    <a:pt x="269748" y="149656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43927" y="2393947"/>
              <a:ext cx="230772" cy="1817940"/>
            </a:xfrm>
            <a:custGeom>
              <a:avLst/>
              <a:gdLst/>
              <a:ahLst/>
              <a:cxnLst/>
              <a:rect l="l" t="t" r="r" b="b"/>
              <a:pathLst>
                <a:path w="269875" h="2125979">
                  <a:moveTo>
                    <a:pt x="269747" y="0"/>
                  </a:moveTo>
                  <a:lnTo>
                    <a:pt x="0" y="0"/>
                  </a:lnTo>
                  <a:lnTo>
                    <a:pt x="0" y="2125979"/>
                  </a:lnTo>
                  <a:lnTo>
                    <a:pt x="269747" y="2125979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46610" y="2393947"/>
              <a:ext cx="229686" cy="807973"/>
            </a:xfrm>
            <a:custGeom>
              <a:avLst/>
              <a:gdLst/>
              <a:ahLst/>
              <a:cxnLst/>
              <a:rect l="l" t="t" r="r" b="b"/>
              <a:pathLst>
                <a:path w="268605" h="944879">
                  <a:moveTo>
                    <a:pt x="268224" y="0"/>
                  </a:moveTo>
                  <a:lnTo>
                    <a:pt x="0" y="0"/>
                  </a:lnTo>
                  <a:lnTo>
                    <a:pt x="0" y="944879"/>
                  </a:lnTo>
                  <a:lnTo>
                    <a:pt x="268224" y="94487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49293" y="2393947"/>
              <a:ext cx="229686" cy="403987"/>
            </a:xfrm>
            <a:custGeom>
              <a:avLst/>
              <a:gdLst/>
              <a:ahLst/>
              <a:cxnLst/>
              <a:rect l="l" t="t" r="r" b="b"/>
              <a:pathLst>
                <a:path w="268605" h="472439">
                  <a:moveTo>
                    <a:pt x="268224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268224" y="47243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50674" y="2393947"/>
              <a:ext cx="230772" cy="1211960"/>
            </a:xfrm>
            <a:custGeom>
              <a:avLst/>
              <a:gdLst/>
              <a:ahLst/>
              <a:cxnLst/>
              <a:rect l="l" t="t" r="r" b="b"/>
              <a:pathLst>
                <a:path w="269875" h="1417320">
                  <a:moveTo>
                    <a:pt x="269747" y="0"/>
                  </a:moveTo>
                  <a:lnTo>
                    <a:pt x="0" y="0"/>
                  </a:lnTo>
                  <a:lnTo>
                    <a:pt x="0" y="1417319"/>
                  </a:lnTo>
                  <a:lnTo>
                    <a:pt x="269747" y="1417319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53358" y="2393947"/>
              <a:ext cx="229686" cy="471861"/>
            </a:xfrm>
            <a:custGeom>
              <a:avLst/>
              <a:gdLst/>
              <a:ahLst/>
              <a:cxnLst/>
              <a:rect l="l" t="t" r="r" b="b"/>
              <a:pathLst>
                <a:path w="268604" h="551814">
                  <a:moveTo>
                    <a:pt x="268223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268223" y="551688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56041" y="2125492"/>
              <a:ext cx="229686" cy="268781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268224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268224" y="31394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58725" y="2393947"/>
              <a:ext cx="229686" cy="673854"/>
            </a:xfrm>
            <a:custGeom>
              <a:avLst/>
              <a:gdLst/>
              <a:ahLst/>
              <a:cxnLst/>
              <a:rect l="l" t="t" r="r" b="b"/>
              <a:pathLst>
                <a:path w="268604" h="788035">
                  <a:moveTo>
                    <a:pt x="268224" y="0"/>
                  </a:moveTo>
                  <a:lnTo>
                    <a:pt x="0" y="0"/>
                  </a:lnTo>
                  <a:lnTo>
                    <a:pt x="0" y="787907"/>
                  </a:lnTo>
                  <a:lnTo>
                    <a:pt x="268224" y="787907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60104" y="2393947"/>
              <a:ext cx="230772" cy="1548616"/>
            </a:xfrm>
            <a:custGeom>
              <a:avLst/>
              <a:gdLst/>
              <a:ahLst/>
              <a:cxnLst/>
              <a:rect l="l" t="t" r="r" b="b"/>
              <a:pathLst>
                <a:path w="269875" h="1811020">
                  <a:moveTo>
                    <a:pt x="269748" y="0"/>
                  </a:moveTo>
                  <a:lnTo>
                    <a:pt x="0" y="0"/>
                  </a:lnTo>
                  <a:lnTo>
                    <a:pt x="0" y="1810512"/>
                  </a:lnTo>
                  <a:lnTo>
                    <a:pt x="269748" y="181051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62788" y="2393947"/>
              <a:ext cx="229686" cy="1077841"/>
            </a:xfrm>
            <a:custGeom>
              <a:avLst/>
              <a:gdLst/>
              <a:ahLst/>
              <a:cxnLst/>
              <a:rect l="l" t="t" r="r" b="b"/>
              <a:pathLst>
                <a:path w="268604" h="1260475">
                  <a:moveTo>
                    <a:pt x="268224" y="0"/>
                  </a:moveTo>
                  <a:lnTo>
                    <a:pt x="0" y="0"/>
                  </a:lnTo>
                  <a:lnTo>
                    <a:pt x="0" y="1260348"/>
                  </a:lnTo>
                  <a:lnTo>
                    <a:pt x="268224" y="1260348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65472" y="2393947"/>
              <a:ext cx="229686" cy="2288715"/>
            </a:xfrm>
            <a:custGeom>
              <a:avLst/>
              <a:gdLst/>
              <a:ahLst/>
              <a:cxnLst/>
              <a:rect l="l" t="t" r="r" b="b"/>
              <a:pathLst>
                <a:path w="268604" h="2676525">
                  <a:moveTo>
                    <a:pt x="268224" y="0"/>
                  </a:moveTo>
                  <a:lnTo>
                    <a:pt x="0" y="0"/>
                  </a:lnTo>
                  <a:lnTo>
                    <a:pt x="0" y="2676144"/>
                  </a:lnTo>
                  <a:lnTo>
                    <a:pt x="268224" y="267614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66852" y="2393947"/>
              <a:ext cx="230772" cy="673854"/>
            </a:xfrm>
            <a:custGeom>
              <a:avLst/>
              <a:gdLst/>
              <a:ahLst/>
              <a:cxnLst/>
              <a:rect l="l" t="t" r="r" b="b"/>
              <a:pathLst>
                <a:path w="269875" h="788035">
                  <a:moveTo>
                    <a:pt x="269748" y="0"/>
                  </a:moveTo>
                  <a:lnTo>
                    <a:pt x="0" y="0"/>
                  </a:lnTo>
                  <a:lnTo>
                    <a:pt x="0" y="787907"/>
                  </a:lnTo>
                  <a:lnTo>
                    <a:pt x="269748" y="78790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69535" y="2393947"/>
              <a:ext cx="230772" cy="403987"/>
            </a:xfrm>
            <a:custGeom>
              <a:avLst/>
              <a:gdLst/>
              <a:ahLst/>
              <a:cxnLst/>
              <a:rect l="l" t="t" r="r" b="b"/>
              <a:pathLst>
                <a:path w="269875" h="472439">
                  <a:moveTo>
                    <a:pt x="269748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269748" y="47243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72219" y="2125492"/>
              <a:ext cx="229686" cy="268781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268224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268224" y="31394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74903" y="2393947"/>
              <a:ext cx="229686" cy="2220841"/>
            </a:xfrm>
            <a:custGeom>
              <a:avLst/>
              <a:gdLst/>
              <a:ahLst/>
              <a:cxnLst/>
              <a:rect l="l" t="t" r="r" b="b"/>
              <a:pathLst>
                <a:path w="268604" h="2597150">
                  <a:moveTo>
                    <a:pt x="268224" y="0"/>
                  </a:moveTo>
                  <a:lnTo>
                    <a:pt x="0" y="0"/>
                  </a:lnTo>
                  <a:lnTo>
                    <a:pt x="0" y="2596896"/>
                  </a:lnTo>
                  <a:lnTo>
                    <a:pt x="268224" y="25968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76283" y="2393947"/>
              <a:ext cx="230772" cy="201993"/>
            </a:xfrm>
            <a:custGeom>
              <a:avLst/>
              <a:gdLst/>
              <a:ahLst/>
              <a:cxnLst/>
              <a:rect l="l" t="t" r="r" b="b"/>
              <a:pathLst>
                <a:path w="269875" h="236219">
                  <a:moveTo>
                    <a:pt x="269748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269748" y="23621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881651" y="2393947"/>
              <a:ext cx="229686" cy="67874"/>
            </a:xfrm>
            <a:custGeom>
              <a:avLst/>
              <a:gdLst/>
              <a:ahLst/>
              <a:cxnLst/>
              <a:rect l="l" t="t" r="r" b="b"/>
              <a:pathLst>
                <a:path w="268604" h="79375">
                  <a:moveTo>
                    <a:pt x="268224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68224" y="79248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9862" y="2393947"/>
              <a:ext cx="229686" cy="942636"/>
            </a:xfrm>
            <a:custGeom>
              <a:avLst/>
              <a:gdLst/>
              <a:ahLst/>
              <a:cxnLst/>
              <a:rect l="l" t="t" r="r" b="b"/>
              <a:pathLst>
                <a:path w="268605" h="1102360">
                  <a:moveTo>
                    <a:pt x="0" y="1101852"/>
                  </a:moveTo>
                  <a:lnTo>
                    <a:pt x="268224" y="1101852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10185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41243" y="2393948"/>
              <a:ext cx="230772" cy="1279834"/>
            </a:xfrm>
            <a:custGeom>
              <a:avLst/>
              <a:gdLst/>
              <a:ahLst/>
              <a:cxnLst/>
              <a:rect l="l" t="t" r="r" b="b"/>
              <a:pathLst>
                <a:path w="269875" h="1496695">
                  <a:moveTo>
                    <a:pt x="0" y="1496567"/>
                  </a:moveTo>
                  <a:lnTo>
                    <a:pt x="269748" y="149656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4965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43927" y="2393947"/>
              <a:ext cx="230772" cy="1817940"/>
            </a:xfrm>
            <a:custGeom>
              <a:avLst/>
              <a:gdLst/>
              <a:ahLst/>
              <a:cxnLst/>
              <a:rect l="l" t="t" r="r" b="b"/>
              <a:pathLst>
                <a:path w="269875" h="2125979">
                  <a:moveTo>
                    <a:pt x="0" y="2125979"/>
                  </a:moveTo>
                  <a:lnTo>
                    <a:pt x="269747" y="2125979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1259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46610" y="2393947"/>
              <a:ext cx="229686" cy="807973"/>
            </a:xfrm>
            <a:custGeom>
              <a:avLst/>
              <a:gdLst/>
              <a:ahLst/>
              <a:cxnLst/>
              <a:rect l="l" t="t" r="r" b="b"/>
              <a:pathLst>
                <a:path w="268605" h="944879">
                  <a:moveTo>
                    <a:pt x="0" y="944879"/>
                  </a:moveTo>
                  <a:lnTo>
                    <a:pt x="268224" y="944879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9448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49293" y="2393947"/>
              <a:ext cx="229686" cy="403987"/>
            </a:xfrm>
            <a:custGeom>
              <a:avLst/>
              <a:gdLst/>
              <a:ahLst/>
              <a:cxnLst/>
              <a:rect l="l" t="t" r="r" b="b"/>
              <a:pathLst>
                <a:path w="268605" h="472439">
                  <a:moveTo>
                    <a:pt x="0" y="472439"/>
                  </a:moveTo>
                  <a:lnTo>
                    <a:pt x="268224" y="472439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50674" y="2393947"/>
              <a:ext cx="230772" cy="1211960"/>
            </a:xfrm>
            <a:custGeom>
              <a:avLst/>
              <a:gdLst/>
              <a:ahLst/>
              <a:cxnLst/>
              <a:rect l="l" t="t" r="r" b="b"/>
              <a:pathLst>
                <a:path w="269875" h="1417320">
                  <a:moveTo>
                    <a:pt x="0" y="1417319"/>
                  </a:moveTo>
                  <a:lnTo>
                    <a:pt x="269747" y="1417319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41731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053358" y="2393947"/>
              <a:ext cx="229686" cy="471861"/>
            </a:xfrm>
            <a:custGeom>
              <a:avLst/>
              <a:gdLst/>
              <a:ahLst/>
              <a:cxnLst/>
              <a:rect l="l" t="t" r="r" b="b"/>
              <a:pathLst>
                <a:path w="268604" h="551814">
                  <a:moveTo>
                    <a:pt x="0" y="551688"/>
                  </a:moveTo>
                  <a:lnTo>
                    <a:pt x="268223" y="551688"/>
                  </a:lnTo>
                  <a:lnTo>
                    <a:pt x="268223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56041" y="2125492"/>
              <a:ext cx="229686" cy="268781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0" y="0"/>
                  </a:moveTo>
                  <a:lnTo>
                    <a:pt x="268224" y="0"/>
                  </a:lnTo>
                  <a:lnTo>
                    <a:pt x="268224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858725" y="2393947"/>
              <a:ext cx="229686" cy="673854"/>
            </a:xfrm>
            <a:custGeom>
              <a:avLst/>
              <a:gdLst/>
              <a:ahLst/>
              <a:cxnLst/>
              <a:rect l="l" t="t" r="r" b="b"/>
              <a:pathLst>
                <a:path w="268604" h="788035">
                  <a:moveTo>
                    <a:pt x="0" y="787907"/>
                  </a:moveTo>
                  <a:lnTo>
                    <a:pt x="268224" y="78790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78790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260104" y="2393947"/>
              <a:ext cx="230772" cy="1548616"/>
            </a:xfrm>
            <a:custGeom>
              <a:avLst/>
              <a:gdLst/>
              <a:ahLst/>
              <a:cxnLst/>
              <a:rect l="l" t="t" r="r" b="b"/>
              <a:pathLst>
                <a:path w="269875" h="1811020">
                  <a:moveTo>
                    <a:pt x="0" y="1810512"/>
                  </a:moveTo>
                  <a:lnTo>
                    <a:pt x="269748" y="1810512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81051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62788" y="2393947"/>
              <a:ext cx="229686" cy="1077841"/>
            </a:xfrm>
            <a:custGeom>
              <a:avLst/>
              <a:gdLst/>
              <a:ahLst/>
              <a:cxnLst/>
              <a:rect l="l" t="t" r="r" b="b"/>
              <a:pathLst>
                <a:path w="268604" h="1260475">
                  <a:moveTo>
                    <a:pt x="0" y="1260348"/>
                  </a:moveTo>
                  <a:lnTo>
                    <a:pt x="268224" y="1260348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26034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065472" y="2393947"/>
              <a:ext cx="229686" cy="2288715"/>
            </a:xfrm>
            <a:custGeom>
              <a:avLst/>
              <a:gdLst/>
              <a:ahLst/>
              <a:cxnLst/>
              <a:rect l="l" t="t" r="r" b="b"/>
              <a:pathLst>
                <a:path w="268604" h="2676525">
                  <a:moveTo>
                    <a:pt x="0" y="2676144"/>
                  </a:moveTo>
                  <a:lnTo>
                    <a:pt x="268224" y="2676144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6761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66852" y="2393947"/>
              <a:ext cx="230772" cy="673854"/>
            </a:xfrm>
            <a:custGeom>
              <a:avLst/>
              <a:gdLst/>
              <a:ahLst/>
              <a:cxnLst/>
              <a:rect l="l" t="t" r="r" b="b"/>
              <a:pathLst>
                <a:path w="269875" h="788035">
                  <a:moveTo>
                    <a:pt x="0" y="787907"/>
                  </a:moveTo>
                  <a:lnTo>
                    <a:pt x="269748" y="78790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7879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869535" y="2393947"/>
              <a:ext cx="230772" cy="403987"/>
            </a:xfrm>
            <a:custGeom>
              <a:avLst/>
              <a:gdLst/>
              <a:ahLst/>
              <a:cxnLst/>
              <a:rect l="l" t="t" r="r" b="b"/>
              <a:pathLst>
                <a:path w="269875" h="472439">
                  <a:moveTo>
                    <a:pt x="0" y="472439"/>
                  </a:moveTo>
                  <a:lnTo>
                    <a:pt x="269748" y="47243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72219" y="2125492"/>
              <a:ext cx="229686" cy="268781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0" y="0"/>
                  </a:moveTo>
                  <a:lnTo>
                    <a:pt x="268224" y="0"/>
                  </a:lnTo>
                  <a:lnTo>
                    <a:pt x="268224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74903" y="2393947"/>
              <a:ext cx="229686" cy="2220841"/>
            </a:xfrm>
            <a:custGeom>
              <a:avLst/>
              <a:gdLst/>
              <a:ahLst/>
              <a:cxnLst/>
              <a:rect l="l" t="t" r="r" b="b"/>
              <a:pathLst>
                <a:path w="268604" h="2597150">
                  <a:moveTo>
                    <a:pt x="0" y="2596896"/>
                  </a:moveTo>
                  <a:lnTo>
                    <a:pt x="268224" y="2596896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5968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76283" y="2393947"/>
              <a:ext cx="230772" cy="201993"/>
            </a:xfrm>
            <a:custGeom>
              <a:avLst/>
              <a:gdLst/>
              <a:ahLst/>
              <a:cxnLst/>
              <a:rect l="l" t="t" r="r" b="b"/>
              <a:pathLst>
                <a:path w="269875" h="236219">
                  <a:moveTo>
                    <a:pt x="0" y="236219"/>
                  </a:moveTo>
                  <a:lnTo>
                    <a:pt x="269748" y="23621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881651" y="2393947"/>
              <a:ext cx="229686" cy="67874"/>
            </a:xfrm>
            <a:custGeom>
              <a:avLst/>
              <a:gdLst/>
              <a:ahLst/>
              <a:cxnLst/>
              <a:rect l="l" t="t" r="r" b="b"/>
              <a:pathLst>
                <a:path w="268604" h="79375">
                  <a:moveTo>
                    <a:pt x="0" y="79248"/>
                  </a:moveTo>
                  <a:lnTo>
                    <a:pt x="268224" y="79248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3168" y="2394599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633172" y="337622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598769" y="5155790"/>
              <a:ext cx="7555203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  <a:tabLst>
                  <a:tab pos="413213" algn="l"/>
                  <a:tab pos="815568" algn="l"/>
                  <a:tab pos="1217380" algn="l"/>
                  <a:tab pos="1620277" algn="l"/>
                  <a:tab pos="2022632" algn="l"/>
                  <a:tab pos="2424987" algn="l"/>
                  <a:tab pos="2827341" algn="l"/>
                  <a:tab pos="3229695" algn="l"/>
                  <a:tab pos="3632050" algn="l"/>
                  <a:tab pos="4034405" algn="l"/>
                  <a:tab pos="4436759" algn="l"/>
                  <a:tab pos="4839114" algn="l"/>
                  <a:tab pos="5241468" algn="l"/>
                  <a:tab pos="5643822" algn="l"/>
                  <a:tab pos="6046177" algn="l"/>
                  <a:tab pos="6448531" algn="l"/>
                  <a:tab pos="6851429" algn="l"/>
                  <a:tab pos="725378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344532" y="5680924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1035596" y="371266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1438061" y="425120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1840420" y="324145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2285891" y="2837681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2645244" y="364543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3090715" y="2905012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3517942" y="1891896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3852317" y="310700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4254674" y="398187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4657140" y="351066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5059607" y="472240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5461965" y="310700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5907436" y="2837681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6334554" y="1891896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6669255" y="465518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7114727" y="2635687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7541845" y="2161112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7919224" y="2501242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342042" y="502757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342042" y="4690807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342042" y="4354369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342042" y="4017930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342042" y="368138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342042" y="334494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342042" y="300818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390519" y="2671743"/>
              <a:ext cx="988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419450" y="2335195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419450" y="1998757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370972" y="1661993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2170885" y="1072412"/>
              <a:ext cx="4245661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9190" marR="4344" indent="-1248874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Puumalassa  2000 - 2018,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Ryhmä 189">
            <a:extLst>
              <a:ext uri="{FF2B5EF4-FFF2-40B4-BE49-F238E27FC236}">
                <a16:creationId xmlns:a16="http://schemas.microsoft.com/office/drawing/2014/main" id="{0B310234-8BDA-44A6-8F97-C8EF108D9864}"/>
              </a:ext>
            </a:extLst>
          </p:cNvPr>
          <p:cNvGrpSpPr/>
          <p:nvPr/>
        </p:nvGrpSpPr>
        <p:grpSpPr>
          <a:xfrm>
            <a:off x="683568" y="692696"/>
            <a:ext cx="7492361" cy="4681287"/>
            <a:chOff x="488548" y="1128448"/>
            <a:chExt cx="7492361" cy="4681287"/>
          </a:xfrm>
        </p:grpSpPr>
        <p:sp>
          <p:nvSpPr>
            <p:cNvPr id="2" name="object 2"/>
            <p:cNvSpPr/>
            <p:nvPr/>
          </p:nvSpPr>
          <p:spPr>
            <a:xfrm>
              <a:off x="840553" y="4986521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40553" y="4691458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65780" y="4395636"/>
              <a:ext cx="1315129" cy="0"/>
            </a:xfrm>
            <a:custGeom>
              <a:avLst/>
              <a:gdLst/>
              <a:ahLst/>
              <a:cxnLst/>
              <a:rect l="l" t="t" r="r" b="b"/>
              <a:pathLst>
                <a:path w="1537970">
                  <a:moveTo>
                    <a:pt x="0" y="0"/>
                  </a:moveTo>
                  <a:lnTo>
                    <a:pt x="1537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1907" y="4395636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553" y="4395636"/>
              <a:ext cx="4184846" cy="0"/>
            </a:xfrm>
            <a:custGeom>
              <a:avLst/>
              <a:gdLst/>
              <a:ahLst/>
              <a:cxnLst/>
              <a:rect l="l" t="t" r="r" b="b"/>
              <a:pathLst>
                <a:path w="4893945">
                  <a:moveTo>
                    <a:pt x="0" y="0"/>
                  </a:moveTo>
                  <a:lnTo>
                    <a:pt x="48935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5780" y="4099813"/>
              <a:ext cx="1315129" cy="0"/>
            </a:xfrm>
            <a:custGeom>
              <a:avLst/>
              <a:gdLst/>
              <a:ahLst/>
              <a:cxnLst/>
              <a:rect l="l" t="t" r="r" b="b"/>
              <a:pathLst>
                <a:path w="1537970">
                  <a:moveTo>
                    <a:pt x="0" y="0"/>
                  </a:moveTo>
                  <a:lnTo>
                    <a:pt x="1537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1907" y="4099813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0553" y="4099813"/>
              <a:ext cx="4184846" cy="0"/>
            </a:xfrm>
            <a:custGeom>
              <a:avLst/>
              <a:gdLst/>
              <a:ahLst/>
              <a:cxnLst/>
              <a:rect l="l" t="t" r="r" b="b"/>
              <a:pathLst>
                <a:path w="4893945">
                  <a:moveTo>
                    <a:pt x="0" y="0"/>
                  </a:moveTo>
                  <a:lnTo>
                    <a:pt x="48935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65780" y="3803990"/>
              <a:ext cx="1315129" cy="0"/>
            </a:xfrm>
            <a:custGeom>
              <a:avLst/>
              <a:gdLst/>
              <a:ahLst/>
              <a:cxnLst/>
              <a:rect l="l" t="t" r="r" b="b"/>
              <a:pathLst>
                <a:path w="1537970">
                  <a:moveTo>
                    <a:pt x="0" y="0"/>
                  </a:moveTo>
                  <a:lnTo>
                    <a:pt x="1537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1907" y="3803990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0147" y="3803990"/>
              <a:ext cx="3244925" cy="0"/>
            </a:xfrm>
            <a:custGeom>
              <a:avLst/>
              <a:gdLst/>
              <a:ahLst/>
              <a:cxnLst/>
              <a:rect l="l" t="t" r="r" b="b"/>
              <a:pathLst>
                <a:path w="3794760">
                  <a:moveTo>
                    <a:pt x="0" y="0"/>
                  </a:moveTo>
                  <a:lnTo>
                    <a:pt x="3794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0554" y="3803990"/>
              <a:ext cx="803086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938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65780" y="3508168"/>
              <a:ext cx="1315129" cy="0"/>
            </a:xfrm>
            <a:custGeom>
              <a:avLst/>
              <a:gdLst/>
              <a:ahLst/>
              <a:cxnLst/>
              <a:rect l="l" t="t" r="r" b="b"/>
              <a:pathLst>
                <a:path w="1537970">
                  <a:moveTo>
                    <a:pt x="0" y="0"/>
                  </a:moveTo>
                  <a:lnTo>
                    <a:pt x="1537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61907" y="3508168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1275" y="3508168"/>
              <a:ext cx="614125" cy="0"/>
            </a:xfrm>
            <a:custGeom>
              <a:avLst/>
              <a:gdLst/>
              <a:ahLst/>
              <a:cxnLst/>
              <a:rect l="l" t="t" r="r" b="b"/>
              <a:pathLst>
                <a:path w="718185">
                  <a:moveTo>
                    <a:pt x="0" y="0"/>
                  </a:moveTo>
                  <a:lnTo>
                    <a:pt x="7178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0147" y="3508168"/>
              <a:ext cx="2494509" cy="0"/>
            </a:xfrm>
            <a:custGeom>
              <a:avLst/>
              <a:gdLst/>
              <a:ahLst/>
              <a:cxnLst/>
              <a:rect l="l" t="t" r="r" b="b"/>
              <a:pathLst>
                <a:path w="2917190">
                  <a:moveTo>
                    <a:pt x="0" y="0"/>
                  </a:moveTo>
                  <a:lnTo>
                    <a:pt x="29169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0554" y="3508168"/>
              <a:ext cx="803086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938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65780" y="3213649"/>
              <a:ext cx="1315129" cy="0"/>
            </a:xfrm>
            <a:custGeom>
              <a:avLst/>
              <a:gdLst/>
              <a:ahLst/>
              <a:cxnLst/>
              <a:rect l="l" t="t" r="r" b="b"/>
              <a:pathLst>
                <a:path w="1537970">
                  <a:moveTo>
                    <a:pt x="0" y="0"/>
                  </a:moveTo>
                  <a:lnTo>
                    <a:pt x="1537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61907" y="3213649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86591" y="3213649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11274" y="3213649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07401" y="3213649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80147" y="3213649"/>
              <a:ext cx="990419" cy="0"/>
            </a:xfrm>
            <a:custGeom>
              <a:avLst/>
              <a:gdLst/>
              <a:ahLst/>
              <a:cxnLst/>
              <a:rect l="l" t="t" r="r" b="b"/>
              <a:pathLst>
                <a:path w="1158239">
                  <a:moveTo>
                    <a:pt x="0" y="0"/>
                  </a:moveTo>
                  <a:lnTo>
                    <a:pt x="1158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4831" y="3213649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0553" y="3213649"/>
              <a:ext cx="427878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99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29868" y="2917827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65780" y="2917827"/>
              <a:ext cx="1127253" cy="0"/>
            </a:xfrm>
            <a:custGeom>
              <a:avLst/>
              <a:gdLst/>
              <a:ahLst/>
              <a:cxnLst/>
              <a:rect l="l" t="t" r="r" b="b"/>
              <a:pathLst>
                <a:path w="1318259">
                  <a:moveTo>
                    <a:pt x="0" y="0"/>
                  </a:moveTo>
                  <a:lnTo>
                    <a:pt x="13182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38527" y="2917827"/>
              <a:ext cx="990419" cy="0"/>
            </a:xfrm>
            <a:custGeom>
              <a:avLst/>
              <a:gdLst/>
              <a:ahLst/>
              <a:cxnLst/>
              <a:rect l="l" t="t" r="r" b="b"/>
              <a:pathLst>
                <a:path w="1158240">
                  <a:moveTo>
                    <a:pt x="0" y="0"/>
                  </a:moveTo>
                  <a:lnTo>
                    <a:pt x="1158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61907" y="2917827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86591" y="2917827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1274" y="2917827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07401" y="2917827"/>
              <a:ext cx="1367256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55464" y="2917827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5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80147" y="2917827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04831" y="2917827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28211" y="2917827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553" y="2917827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29868" y="2622004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53248" y="2622004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65780" y="2622004"/>
              <a:ext cx="750959" cy="0"/>
            </a:xfrm>
            <a:custGeom>
              <a:avLst/>
              <a:gdLst/>
              <a:ahLst/>
              <a:cxnLst/>
              <a:rect l="l" t="t" r="r" b="b"/>
              <a:pathLst>
                <a:path w="878204">
                  <a:moveTo>
                    <a:pt x="0" y="0"/>
                  </a:moveTo>
                  <a:lnTo>
                    <a:pt x="877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13844" y="2622004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38527" y="2622004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61907" y="2622004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86591" y="2622004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11274" y="2622004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71487" y="2622004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96171" y="2622004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19552" y="2622004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44235" y="2622004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32084" y="2622004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2299" y="2622004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16982" y="2622004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40361" y="2622004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65044" y="2622004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0553" y="2622004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0553" y="2030359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0553" y="1735079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0553" y="1735080"/>
              <a:ext cx="7140356" cy="3251440"/>
            </a:xfrm>
            <a:custGeom>
              <a:avLst/>
              <a:gdLst/>
              <a:ahLst/>
              <a:cxnLst/>
              <a:rect l="l" t="t" r="r" b="b"/>
              <a:pathLst>
                <a:path w="8350250" h="3802379">
                  <a:moveTo>
                    <a:pt x="0" y="3802379"/>
                  </a:moveTo>
                  <a:lnTo>
                    <a:pt x="8349996" y="3802379"/>
                  </a:lnTo>
                  <a:lnTo>
                    <a:pt x="8349996" y="0"/>
                  </a:lnTo>
                  <a:lnTo>
                    <a:pt x="0" y="0"/>
                  </a:lnTo>
                  <a:lnTo>
                    <a:pt x="0" y="38023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91377" y="2326182"/>
              <a:ext cx="136834" cy="667338"/>
            </a:xfrm>
            <a:custGeom>
              <a:avLst/>
              <a:gdLst/>
              <a:ahLst/>
              <a:cxnLst/>
              <a:rect l="l" t="t" r="r" b="b"/>
              <a:pathLst>
                <a:path w="160019" h="780414">
                  <a:moveTo>
                    <a:pt x="160020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60020" y="78028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67997" y="2326182"/>
              <a:ext cx="136834" cy="957839"/>
            </a:xfrm>
            <a:custGeom>
              <a:avLst/>
              <a:gdLst/>
              <a:ahLst/>
              <a:cxnLst/>
              <a:rect l="l" t="t" r="r" b="b"/>
              <a:pathLst>
                <a:path w="160019" h="1120139">
                  <a:moveTo>
                    <a:pt x="160020" y="0"/>
                  </a:moveTo>
                  <a:lnTo>
                    <a:pt x="0" y="0"/>
                  </a:lnTo>
                  <a:lnTo>
                    <a:pt x="0" y="1120139"/>
                  </a:lnTo>
                  <a:lnTo>
                    <a:pt x="160020" y="1120139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43314" y="2326182"/>
              <a:ext cx="136834" cy="1500289"/>
            </a:xfrm>
            <a:custGeom>
              <a:avLst/>
              <a:gdLst/>
              <a:ahLst/>
              <a:cxnLst/>
              <a:rect l="l" t="t" r="r" b="b"/>
              <a:pathLst>
                <a:path w="160019" h="1754504">
                  <a:moveTo>
                    <a:pt x="160019" y="0"/>
                  </a:moveTo>
                  <a:lnTo>
                    <a:pt x="0" y="0"/>
                  </a:lnTo>
                  <a:lnTo>
                    <a:pt x="0" y="1754124"/>
                  </a:lnTo>
                  <a:lnTo>
                    <a:pt x="160019" y="175412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18630" y="2326182"/>
              <a:ext cx="136834" cy="677655"/>
            </a:xfrm>
            <a:custGeom>
              <a:avLst/>
              <a:gdLst/>
              <a:ahLst/>
              <a:cxnLst/>
              <a:rect l="l" t="t" r="r" b="b"/>
              <a:pathLst>
                <a:path w="160019" h="792479">
                  <a:moveTo>
                    <a:pt x="160019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60019" y="79247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95249" y="2326182"/>
              <a:ext cx="136834" cy="351859"/>
            </a:xfrm>
            <a:custGeom>
              <a:avLst/>
              <a:gdLst/>
              <a:ahLst/>
              <a:cxnLst/>
              <a:rect l="l" t="t" r="r" b="b"/>
              <a:pathLst>
                <a:path w="160019" h="411480">
                  <a:moveTo>
                    <a:pt x="160019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160019" y="41147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70566" y="2326181"/>
              <a:ext cx="136834" cy="1100104"/>
            </a:xfrm>
            <a:custGeom>
              <a:avLst/>
              <a:gdLst/>
              <a:ahLst/>
              <a:cxnLst/>
              <a:rect l="l" t="t" r="r" b="b"/>
              <a:pathLst>
                <a:path w="160020" h="1286510">
                  <a:moveTo>
                    <a:pt x="160020" y="0"/>
                  </a:moveTo>
                  <a:lnTo>
                    <a:pt x="0" y="0"/>
                  </a:lnTo>
                  <a:lnTo>
                    <a:pt x="0" y="1286255"/>
                  </a:lnTo>
                  <a:lnTo>
                    <a:pt x="160020" y="128625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47186" y="2326182"/>
              <a:ext cx="135748" cy="438195"/>
            </a:xfrm>
            <a:custGeom>
              <a:avLst/>
              <a:gdLst/>
              <a:ahLst/>
              <a:cxnLst/>
              <a:rect l="l" t="t" r="r" b="b"/>
              <a:pathLst>
                <a:path w="158750" h="512444">
                  <a:moveTo>
                    <a:pt x="158495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158495" y="512063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522503" y="2092912"/>
              <a:ext cx="136834" cy="233487"/>
            </a:xfrm>
            <a:custGeom>
              <a:avLst/>
              <a:gdLst/>
              <a:ahLst/>
              <a:cxnLst/>
              <a:rect l="l" t="t" r="r" b="b"/>
              <a:pathLst>
                <a:path w="160020" h="273050">
                  <a:moveTo>
                    <a:pt x="160019" y="0"/>
                  </a:moveTo>
                  <a:lnTo>
                    <a:pt x="0" y="0"/>
                  </a:lnTo>
                  <a:lnTo>
                    <a:pt x="0" y="272796"/>
                  </a:lnTo>
                  <a:lnTo>
                    <a:pt x="160019" y="27279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97820" y="2326181"/>
              <a:ext cx="136834" cy="571229"/>
            </a:xfrm>
            <a:custGeom>
              <a:avLst/>
              <a:gdLst/>
              <a:ahLst/>
              <a:cxnLst/>
              <a:rect l="l" t="t" r="r" b="b"/>
              <a:pathLst>
                <a:path w="160020" h="668019">
                  <a:moveTo>
                    <a:pt x="160019" y="0"/>
                  </a:moveTo>
                  <a:lnTo>
                    <a:pt x="0" y="0"/>
                  </a:lnTo>
                  <a:lnTo>
                    <a:pt x="0" y="667512"/>
                  </a:lnTo>
                  <a:lnTo>
                    <a:pt x="160019" y="66751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74440" y="2326182"/>
              <a:ext cx="136834" cy="1376487"/>
            </a:xfrm>
            <a:custGeom>
              <a:avLst/>
              <a:gdLst/>
              <a:ahLst/>
              <a:cxnLst/>
              <a:rect l="l" t="t" r="r" b="b"/>
              <a:pathLst>
                <a:path w="160020" h="1609725">
                  <a:moveTo>
                    <a:pt x="160019" y="0"/>
                  </a:moveTo>
                  <a:lnTo>
                    <a:pt x="0" y="0"/>
                  </a:lnTo>
                  <a:lnTo>
                    <a:pt x="0" y="1609344"/>
                  </a:lnTo>
                  <a:lnTo>
                    <a:pt x="160019" y="160934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49757" y="2326181"/>
              <a:ext cx="136834" cy="989333"/>
            </a:xfrm>
            <a:custGeom>
              <a:avLst/>
              <a:gdLst/>
              <a:ahLst/>
              <a:cxnLst/>
              <a:rect l="l" t="t" r="r" b="b"/>
              <a:pathLst>
                <a:path w="160020" h="1156970">
                  <a:moveTo>
                    <a:pt x="160019" y="0"/>
                  </a:moveTo>
                  <a:lnTo>
                    <a:pt x="0" y="0"/>
                  </a:lnTo>
                  <a:lnTo>
                    <a:pt x="0" y="1156715"/>
                  </a:lnTo>
                  <a:lnTo>
                    <a:pt x="160019" y="115671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25073" y="2326181"/>
              <a:ext cx="136834" cy="2233873"/>
            </a:xfrm>
            <a:custGeom>
              <a:avLst/>
              <a:gdLst/>
              <a:ahLst/>
              <a:cxnLst/>
              <a:rect l="l" t="t" r="r" b="b"/>
              <a:pathLst>
                <a:path w="160020" h="2612390">
                  <a:moveTo>
                    <a:pt x="160019" y="0"/>
                  </a:moveTo>
                  <a:lnTo>
                    <a:pt x="0" y="0"/>
                  </a:lnTo>
                  <a:lnTo>
                    <a:pt x="0" y="2612136"/>
                  </a:lnTo>
                  <a:lnTo>
                    <a:pt x="160019" y="261213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01692" y="2326182"/>
              <a:ext cx="136834" cy="657021"/>
            </a:xfrm>
            <a:custGeom>
              <a:avLst/>
              <a:gdLst/>
              <a:ahLst/>
              <a:cxnLst/>
              <a:rect l="l" t="t" r="r" b="b"/>
              <a:pathLst>
                <a:path w="160020" h="768350">
                  <a:moveTo>
                    <a:pt x="160020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160020" y="76809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77010" y="2326182"/>
              <a:ext cx="136834" cy="380637"/>
            </a:xfrm>
            <a:custGeom>
              <a:avLst/>
              <a:gdLst/>
              <a:ahLst/>
              <a:cxnLst/>
              <a:rect l="l" t="t" r="r" b="b"/>
              <a:pathLst>
                <a:path w="160020" h="445135">
                  <a:moveTo>
                    <a:pt x="160019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160019" y="44500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52327" y="2083790"/>
              <a:ext cx="136834" cy="242718"/>
            </a:xfrm>
            <a:custGeom>
              <a:avLst/>
              <a:gdLst/>
              <a:ahLst/>
              <a:cxnLst/>
              <a:rect l="l" t="t" r="r" b="b"/>
              <a:pathLst>
                <a:path w="160020" h="283844">
                  <a:moveTo>
                    <a:pt x="160020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160020" y="28346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28946" y="2326182"/>
              <a:ext cx="136834" cy="2367992"/>
            </a:xfrm>
            <a:custGeom>
              <a:avLst/>
              <a:gdLst/>
              <a:ahLst/>
              <a:cxnLst/>
              <a:rect l="l" t="t" r="r" b="b"/>
              <a:pathLst>
                <a:path w="160020" h="2769235">
                  <a:moveTo>
                    <a:pt x="160019" y="0"/>
                  </a:moveTo>
                  <a:lnTo>
                    <a:pt x="0" y="0"/>
                  </a:lnTo>
                  <a:lnTo>
                    <a:pt x="0" y="2769108"/>
                  </a:lnTo>
                  <a:lnTo>
                    <a:pt x="160019" y="276910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04263" y="2326182"/>
              <a:ext cx="136834" cy="213939"/>
            </a:xfrm>
            <a:custGeom>
              <a:avLst/>
              <a:gdLst/>
              <a:ahLst/>
              <a:cxnLst/>
              <a:rect l="l" t="t" r="r" b="b"/>
              <a:pathLst>
                <a:path w="160020" h="250189">
                  <a:moveTo>
                    <a:pt x="160020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60020" y="24993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56200" y="2326182"/>
              <a:ext cx="136834" cy="73304"/>
            </a:xfrm>
            <a:custGeom>
              <a:avLst/>
              <a:gdLst/>
              <a:ahLst/>
              <a:cxnLst/>
              <a:rect l="l" t="t" r="r" b="b"/>
              <a:pathLst>
                <a:path w="160020" h="85725">
                  <a:moveTo>
                    <a:pt x="160020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160020" y="8534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91377" y="2326182"/>
              <a:ext cx="136834" cy="667338"/>
            </a:xfrm>
            <a:custGeom>
              <a:avLst/>
              <a:gdLst/>
              <a:ahLst/>
              <a:cxnLst/>
              <a:rect l="l" t="t" r="r" b="b"/>
              <a:pathLst>
                <a:path w="160019" h="780414">
                  <a:moveTo>
                    <a:pt x="0" y="780288"/>
                  </a:moveTo>
                  <a:lnTo>
                    <a:pt x="160020" y="78028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67997" y="2326182"/>
              <a:ext cx="136834" cy="957839"/>
            </a:xfrm>
            <a:custGeom>
              <a:avLst/>
              <a:gdLst/>
              <a:ahLst/>
              <a:cxnLst/>
              <a:rect l="l" t="t" r="r" b="b"/>
              <a:pathLst>
                <a:path w="160019" h="1120139">
                  <a:moveTo>
                    <a:pt x="0" y="1120139"/>
                  </a:moveTo>
                  <a:lnTo>
                    <a:pt x="160020" y="1120139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201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43314" y="2326182"/>
              <a:ext cx="136834" cy="1500289"/>
            </a:xfrm>
            <a:custGeom>
              <a:avLst/>
              <a:gdLst/>
              <a:ahLst/>
              <a:cxnLst/>
              <a:rect l="l" t="t" r="r" b="b"/>
              <a:pathLst>
                <a:path w="160019" h="1754504">
                  <a:moveTo>
                    <a:pt x="0" y="1754124"/>
                  </a:moveTo>
                  <a:lnTo>
                    <a:pt x="160019" y="175412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7541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18630" y="2326182"/>
              <a:ext cx="136834" cy="677655"/>
            </a:xfrm>
            <a:custGeom>
              <a:avLst/>
              <a:gdLst/>
              <a:ahLst/>
              <a:cxnLst/>
              <a:rect l="l" t="t" r="r" b="b"/>
              <a:pathLst>
                <a:path w="160019" h="792479">
                  <a:moveTo>
                    <a:pt x="0" y="792479"/>
                  </a:moveTo>
                  <a:lnTo>
                    <a:pt x="160019" y="792479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95249" y="2326182"/>
              <a:ext cx="136834" cy="351859"/>
            </a:xfrm>
            <a:custGeom>
              <a:avLst/>
              <a:gdLst/>
              <a:ahLst/>
              <a:cxnLst/>
              <a:rect l="l" t="t" r="r" b="b"/>
              <a:pathLst>
                <a:path w="160019" h="411480">
                  <a:moveTo>
                    <a:pt x="0" y="411479"/>
                  </a:moveTo>
                  <a:lnTo>
                    <a:pt x="160019" y="411479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70566" y="2326181"/>
              <a:ext cx="136834" cy="1100104"/>
            </a:xfrm>
            <a:custGeom>
              <a:avLst/>
              <a:gdLst/>
              <a:ahLst/>
              <a:cxnLst/>
              <a:rect l="l" t="t" r="r" b="b"/>
              <a:pathLst>
                <a:path w="160020" h="1286510">
                  <a:moveTo>
                    <a:pt x="0" y="1286255"/>
                  </a:moveTo>
                  <a:lnTo>
                    <a:pt x="160020" y="128625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2862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47186" y="2326182"/>
              <a:ext cx="135748" cy="438195"/>
            </a:xfrm>
            <a:custGeom>
              <a:avLst/>
              <a:gdLst/>
              <a:ahLst/>
              <a:cxnLst/>
              <a:rect l="l" t="t" r="r" b="b"/>
              <a:pathLst>
                <a:path w="158750" h="512444">
                  <a:moveTo>
                    <a:pt x="0" y="512063"/>
                  </a:moveTo>
                  <a:lnTo>
                    <a:pt x="158495" y="512063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22503" y="2092912"/>
              <a:ext cx="136834" cy="233487"/>
            </a:xfrm>
            <a:custGeom>
              <a:avLst/>
              <a:gdLst/>
              <a:ahLst/>
              <a:cxnLst/>
              <a:rect l="l" t="t" r="r" b="b"/>
              <a:pathLst>
                <a:path w="160020" h="273050">
                  <a:moveTo>
                    <a:pt x="0" y="0"/>
                  </a:moveTo>
                  <a:lnTo>
                    <a:pt x="160019" y="0"/>
                  </a:lnTo>
                  <a:lnTo>
                    <a:pt x="160019" y="272796"/>
                  </a:lnTo>
                  <a:lnTo>
                    <a:pt x="0" y="27279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97820" y="2326181"/>
              <a:ext cx="136834" cy="571229"/>
            </a:xfrm>
            <a:custGeom>
              <a:avLst/>
              <a:gdLst/>
              <a:ahLst/>
              <a:cxnLst/>
              <a:rect l="l" t="t" r="r" b="b"/>
              <a:pathLst>
                <a:path w="160020" h="668019">
                  <a:moveTo>
                    <a:pt x="0" y="667512"/>
                  </a:moveTo>
                  <a:lnTo>
                    <a:pt x="160019" y="667512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66751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274440" y="2326182"/>
              <a:ext cx="136834" cy="1376487"/>
            </a:xfrm>
            <a:custGeom>
              <a:avLst/>
              <a:gdLst/>
              <a:ahLst/>
              <a:cxnLst/>
              <a:rect l="l" t="t" r="r" b="b"/>
              <a:pathLst>
                <a:path w="160020" h="1609725">
                  <a:moveTo>
                    <a:pt x="0" y="1609344"/>
                  </a:moveTo>
                  <a:lnTo>
                    <a:pt x="160019" y="160934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6093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49757" y="2326181"/>
              <a:ext cx="136834" cy="989333"/>
            </a:xfrm>
            <a:custGeom>
              <a:avLst/>
              <a:gdLst/>
              <a:ahLst/>
              <a:cxnLst/>
              <a:rect l="l" t="t" r="r" b="b"/>
              <a:pathLst>
                <a:path w="160020" h="1156970">
                  <a:moveTo>
                    <a:pt x="0" y="1156715"/>
                  </a:moveTo>
                  <a:lnTo>
                    <a:pt x="160019" y="1156715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1567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25073" y="2326181"/>
              <a:ext cx="136834" cy="2233873"/>
            </a:xfrm>
            <a:custGeom>
              <a:avLst/>
              <a:gdLst/>
              <a:ahLst/>
              <a:cxnLst/>
              <a:rect l="l" t="t" r="r" b="b"/>
              <a:pathLst>
                <a:path w="160020" h="2612390">
                  <a:moveTo>
                    <a:pt x="0" y="2612136"/>
                  </a:moveTo>
                  <a:lnTo>
                    <a:pt x="160019" y="261213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261213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01692" y="2326182"/>
              <a:ext cx="136834" cy="657021"/>
            </a:xfrm>
            <a:custGeom>
              <a:avLst/>
              <a:gdLst/>
              <a:ahLst/>
              <a:cxnLst/>
              <a:rect l="l" t="t" r="r" b="b"/>
              <a:pathLst>
                <a:path w="160020" h="768350">
                  <a:moveTo>
                    <a:pt x="0" y="768096"/>
                  </a:moveTo>
                  <a:lnTo>
                    <a:pt x="160020" y="76809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777010" y="2326182"/>
              <a:ext cx="136834" cy="380637"/>
            </a:xfrm>
            <a:custGeom>
              <a:avLst/>
              <a:gdLst/>
              <a:ahLst/>
              <a:cxnLst/>
              <a:rect l="l" t="t" r="r" b="b"/>
              <a:pathLst>
                <a:path w="160020" h="445135">
                  <a:moveTo>
                    <a:pt x="0" y="445008"/>
                  </a:moveTo>
                  <a:lnTo>
                    <a:pt x="160019" y="44500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4450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152327" y="2083790"/>
              <a:ext cx="136834" cy="242718"/>
            </a:xfrm>
            <a:custGeom>
              <a:avLst/>
              <a:gdLst/>
              <a:ahLst/>
              <a:cxnLst/>
              <a:rect l="l" t="t" r="r" b="b"/>
              <a:pathLst>
                <a:path w="160020" h="283844">
                  <a:moveTo>
                    <a:pt x="0" y="0"/>
                  </a:moveTo>
                  <a:lnTo>
                    <a:pt x="160020" y="0"/>
                  </a:lnTo>
                  <a:lnTo>
                    <a:pt x="160020" y="283463"/>
                  </a:lnTo>
                  <a:lnTo>
                    <a:pt x="0" y="2834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528946" y="2326182"/>
              <a:ext cx="136834" cy="2367992"/>
            </a:xfrm>
            <a:custGeom>
              <a:avLst/>
              <a:gdLst/>
              <a:ahLst/>
              <a:cxnLst/>
              <a:rect l="l" t="t" r="r" b="b"/>
              <a:pathLst>
                <a:path w="160020" h="2769235">
                  <a:moveTo>
                    <a:pt x="0" y="2769108"/>
                  </a:moveTo>
                  <a:lnTo>
                    <a:pt x="160019" y="276910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27691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04263" y="2326182"/>
              <a:ext cx="136834" cy="213939"/>
            </a:xfrm>
            <a:custGeom>
              <a:avLst/>
              <a:gdLst/>
              <a:ahLst/>
              <a:cxnLst/>
              <a:rect l="l" t="t" r="r" b="b"/>
              <a:pathLst>
                <a:path w="160020" h="250189">
                  <a:moveTo>
                    <a:pt x="0" y="249936"/>
                  </a:moveTo>
                  <a:lnTo>
                    <a:pt x="160020" y="24993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499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56200" y="2326182"/>
              <a:ext cx="136834" cy="73304"/>
            </a:xfrm>
            <a:custGeom>
              <a:avLst/>
              <a:gdLst/>
              <a:ahLst/>
              <a:cxnLst/>
              <a:rect l="l" t="t" r="r" b="b"/>
              <a:pathLst>
                <a:path w="160020" h="85725">
                  <a:moveTo>
                    <a:pt x="0" y="85344"/>
                  </a:moveTo>
                  <a:lnTo>
                    <a:pt x="160020" y="8534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853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28211" y="2326182"/>
              <a:ext cx="136834" cy="563084"/>
            </a:xfrm>
            <a:custGeom>
              <a:avLst/>
              <a:gdLst/>
              <a:ahLst/>
              <a:cxnLst/>
              <a:rect l="l" t="t" r="r" b="b"/>
              <a:pathLst>
                <a:path w="160019" h="658494">
                  <a:moveTo>
                    <a:pt x="160019" y="0"/>
                  </a:moveTo>
                  <a:lnTo>
                    <a:pt x="0" y="0"/>
                  </a:lnTo>
                  <a:lnTo>
                    <a:pt x="0" y="658367"/>
                  </a:lnTo>
                  <a:lnTo>
                    <a:pt x="160019" y="658367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04831" y="2326181"/>
              <a:ext cx="135748" cy="488694"/>
            </a:xfrm>
            <a:custGeom>
              <a:avLst/>
              <a:gdLst/>
              <a:ahLst/>
              <a:cxnLst/>
              <a:rect l="l" t="t" r="r" b="b"/>
              <a:pathLst>
                <a:path w="158750" h="571500">
                  <a:moveTo>
                    <a:pt x="158495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158495" y="571500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80147" y="2326182"/>
              <a:ext cx="136834" cy="430050"/>
            </a:xfrm>
            <a:custGeom>
              <a:avLst/>
              <a:gdLst/>
              <a:ahLst/>
              <a:cxnLst/>
              <a:rect l="l" t="t" r="r" b="b"/>
              <a:pathLst>
                <a:path w="160019" h="502919">
                  <a:moveTo>
                    <a:pt x="16002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60020" y="50292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55464" y="2326182"/>
              <a:ext cx="136834" cy="351859"/>
            </a:xfrm>
            <a:custGeom>
              <a:avLst/>
              <a:gdLst/>
              <a:ahLst/>
              <a:cxnLst/>
              <a:rect l="l" t="t" r="r" b="b"/>
              <a:pathLst>
                <a:path w="160019" h="411480">
                  <a:moveTo>
                    <a:pt x="160020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160020" y="411479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32084" y="2326182"/>
              <a:ext cx="136834" cy="298646"/>
            </a:xfrm>
            <a:custGeom>
              <a:avLst/>
              <a:gdLst/>
              <a:ahLst/>
              <a:cxnLst/>
              <a:rect l="l" t="t" r="r" b="b"/>
              <a:pathLst>
                <a:path w="160019" h="349250">
                  <a:moveTo>
                    <a:pt x="160019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160019" y="34899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907401" y="2326181"/>
              <a:ext cx="136834" cy="319280"/>
            </a:xfrm>
            <a:custGeom>
              <a:avLst/>
              <a:gdLst/>
              <a:ahLst/>
              <a:cxnLst/>
              <a:rect l="l" t="t" r="r" b="b"/>
              <a:pathLst>
                <a:path w="160020" h="373380">
                  <a:moveTo>
                    <a:pt x="160019" y="0"/>
                  </a:moveTo>
                  <a:lnTo>
                    <a:pt x="0" y="0"/>
                  </a:lnTo>
                  <a:lnTo>
                    <a:pt x="0" y="373379"/>
                  </a:lnTo>
                  <a:lnTo>
                    <a:pt x="160019" y="37337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282717" y="2326182"/>
              <a:ext cx="136834" cy="432765"/>
            </a:xfrm>
            <a:custGeom>
              <a:avLst/>
              <a:gdLst/>
              <a:ahLst/>
              <a:cxnLst/>
              <a:rect l="l" t="t" r="r" b="b"/>
              <a:pathLst>
                <a:path w="160020" h="506094">
                  <a:moveTo>
                    <a:pt x="160020" y="0"/>
                  </a:moveTo>
                  <a:lnTo>
                    <a:pt x="0" y="0"/>
                  </a:lnTo>
                  <a:lnTo>
                    <a:pt x="0" y="505967"/>
                  </a:lnTo>
                  <a:lnTo>
                    <a:pt x="160020" y="50596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59337" y="2326182"/>
              <a:ext cx="136834" cy="563084"/>
            </a:xfrm>
            <a:custGeom>
              <a:avLst/>
              <a:gdLst/>
              <a:ahLst/>
              <a:cxnLst/>
              <a:rect l="l" t="t" r="r" b="b"/>
              <a:pathLst>
                <a:path w="160020" h="658494">
                  <a:moveTo>
                    <a:pt x="160020" y="0"/>
                  </a:moveTo>
                  <a:lnTo>
                    <a:pt x="0" y="0"/>
                  </a:lnTo>
                  <a:lnTo>
                    <a:pt x="0" y="658367"/>
                  </a:lnTo>
                  <a:lnTo>
                    <a:pt x="160020" y="65836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34653" y="2326181"/>
              <a:ext cx="136834" cy="402901"/>
            </a:xfrm>
            <a:custGeom>
              <a:avLst/>
              <a:gdLst/>
              <a:ahLst/>
              <a:cxnLst/>
              <a:rect l="l" t="t" r="r" b="b"/>
              <a:pathLst>
                <a:path w="160020" h="471169">
                  <a:moveTo>
                    <a:pt x="160020" y="0"/>
                  </a:moveTo>
                  <a:lnTo>
                    <a:pt x="0" y="0"/>
                  </a:lnTo>
                  <a:lnTo>
                    <a:pt x="0" y="470915"/>
                  </a:lnTo>
                  <a:lnTo>
                    <a:pt x="160020" y="4709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11274" y="2326182"/>
              <a:ext cx="135748" cy="216654"/>
            </a:xfrm>
            <a:custGeom>
              <a:avLst/>
              <a:gdLst/>
              <a:ahLst/>
              <a:cxnLst/>
              <a:rect l="l" t="t" r="r" b="b"/>
              <a:pathLst>
                <a:path w="158750" h="253364">
                  <a:moveTo>
                    <a:pt x="158496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58496" y="252984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86591" y="2326182"/>
              <a:ext cx="136834" cy="177559"/>
            </a:xfrm>
            <a:custGeom>
              <a:avLst/>
              <a:gdLst/>
              <a:ahLst/>
              <a:cxnLst/>
              <a:rect l="l" t="t" r="r" b="b"/>
              <a:pathLst>
                <a:path w="160020" h="207644">
                  <a:moveTo>
                    <a:pt x="160020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160020" y="20726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61908" y="2326181"/>
              <a:ext cx="136834" cy="187876"/>
            </a:xfrm>
            <a:custGeom>
              <a:avLst/>
              <a:gdLst/>
              <a:ahLst/>
              <a:cxnLst/>
              <a:rect l="l" t="t" r="r" b="b"/>
              <a:pathLst>
                <a:path w="160020" h="219710">
                  <a:moveTo>
                    <a:pt x="160020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160020" y="21945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538527" y="2326182"/>
              <a:ext cx="135748" cy="307877"/>
            </a:xfrm>
            <a:custGeom>
              <a:avLst/>
              <a:gdLst/>
              <a:ahLst/>
              <a:cxnLst/>
              <a:rect l="l" t="t" r="r" b="b"/>
              <a:pathLst>
                <a:path w="158750" h="360044">
                  <a:moveTo>
                    <a:pt x="158496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58496" y="359663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13843" y="2326181"/>
              <a:ext cx="136834" cy="173758"/>
            </a:xfrm>
            <a:custGeom>
              <a:avLst/>
              <a:gdLst/>
              <a:ahLst/>
              <a:cxnLst/>
              <a:rect l="l" t="t" r="r" b="b"/>
              <a:pathLst>
                <a:path w="160020" h="203200">
                  <a:moveTo>
                    <a:pt x="160020" y="0"/>
                  </a:moveTo>
                  <a:lnTo>
                    <a:pt x="0" y="0"/>
                  </a:lnTo>
                  <a:lnTo>
                    <a:pt x="0" y="202691"/>
                  </a:lnTo>
                  <a:lnTo>
                    <a:pt x="160020" y="20269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89160" y="2326182"/>
              <a:ext cx="136834" cy="194391"/>
            </a:xfrm>
            <a:custGeom>
              <a:avLst/>
              <a:gdLst/>
              <a:ahLst/>
              <a:cxnLst/>
              <a:rect l="l" t="t" r="r" b="b"/>
              <a:pathLst>
                <a:path w="160020" h="227330">
                  <a:moveTo>
                    <a:pt x="16002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160020" y="22707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665780" y="2326182"/>
              <a:ext cx="136834" cy="217740"/>
            </a:xfrm>
            <a:custGeom>
              <a:avLst/>
              <a:gdLst/>
              <a:ahLst/>
              <a:cxnLst/>
              <a:rect l="l" t="t" r="r" b="b"/>
              <a:pathLst>
                <a:path w="160020" h="254635">
                  <a:moveTo>
                    <a:pt x="160020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60020" y="25450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041096" y="2326182"/>
              <a:ext cx="136834" cy="271496"/>
            </a:xfrm>
            <a:custGeom>
              <a:avLst/>
              <a:gdLst/>
              <a:ahLst/>
              <a:cxnLst/>
              <a:rect l="l" t="t" r="r" b="b"/>
              <a:pathLst>
                <a:path w="160020" h="317500">
                  <a:moveTo>
                    <a:pt x="160020" y="0"/>
                  </a:moveTo>
                  <a:lnTo>
                    <a:pt x="0" y="0"/>
                  </a:lnTo>
                  <a:lnTo>
                    <a:pt x="0" y="316991"/>
                  </a:lnTo>
                  <a:lnTo>
                    <a:pt x="160020" y="31699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416413" y="2326182"/>
              <a:ext cx="136834" cy="360004"/>
            </a:xfrm>
            <a:custGeom>
              <a:avLst/>
              <a:gdLst/>
              <a:ahLst/>
              <a:cxnLst/>
              <a:rect l="l" t="t" r="r" b="b"/>
              <a:pathLst>
                <a:path w="160020" h="421005">
                  <a:moveTo>
                    <a:pt x="160020" y="0"/>
                  </a:moveTo>
                  <a:lnTo>
                    <a:pt x="0" y="0"/>
                  </a:lnTo>
                  <a:lnTo>
                    <a:pt x="0" y="420624"/>
                  </a:lnTo>
                  <a:lnTo>
                    <a:pt x="160020" y="42062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793033" y="2326182"/>
              <a:ext cx="136834" cy="804172"/>
            </a:xfrm>
            <a:custGeom>
              <a:avLst/>
              <a:gdLst/>
              <a:ahLst/>
              <a:cxnLst/>
              <a:rect l="l" t="t" r="r" b="b"/>
              <a:pathLst>
                <a:path w="160020" h="940435">
                  <a:moveTo>
                    <a:pt x="16002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60020" y="94030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28211" y="2326182"/>
              <a:ext cx="136834" cy="563084"/>
            </a:xfrm>
            <a:custGeom>
              <a:avLst/>
              <a:gdLst/>
              <a:ahLst/>
              <a:cxnLst/>
              <a:rect l="l" t="t" r="r" b="b"/>
              <a:pathLst>
                <a:path w="160019" h="658494">
                  <a:moveTo>
                    <a:pt x="0" y="658367"/>
                  </a:moveTo>
                  <a:lnTo>
                    <a:pt x="160019" y="658367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6583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04831" y="2326181"/>
              <a:ext cx="135748" cy="488694"/>
            </a:xfrm>
            <a:custGeom>
              <a:avLst/>
              <a:gdLst/>
              <a:ahLst/>
              <a:cxnLst/>
              <a:rect l="l" t="t" r="r" b="b"/>
              <a:pathLst>
                <a:path w="158750" h="571500">
                  <a:moveTo>
                    <a:pt x="0" y="571500"/>
                  </a:moveTo>
                  <a:lnTo>
                    <a:pt x="158495" y="571500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780147" y="2326182"/>
              <a:ext cx="136834" cy="430050"/>
            </a:xfrm>
            <a:custGeom>
              <a:avLst/>
              <a:gdLst/>
              <a:ahLst/>
              <a:cxnLst/>
              <a:rect l="l" t="t" r="r" b="b"/>
              <a:pathLst>
                <a:path w="160019" h="502919">
                  <a:moveTo>
                    <a:pt x="0" y="502920"/>
                  </a:moveTo>
                  <a:lnTo>
                    <a:pt x="160020" y="50292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155464" y="2326182"/>
              <a:ext cx="136834" cy="351859"/>
            </a:xfrm>
            <a:custGeom>
              <a:avLst/>
              <a:gdLst/>
              <a:ahLst/>
              <a:cxnLst/>
              <a:rect l="l" t="t" r="r" b="b"/>
              <a:pathLst>
                <a:path w="160019" h="411480">
                  <a:moveTo>
                    <a:pt x="0" y="411479"/>
                  </a:moveTo>
                  <a:lnTo>
                    <a:pt x="160020" y="411479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32084" y="2326182"/>
              <a:ext cx="136834" cy="298646"/>
            </a:xfrm>
            <a:custGeom>
              <a:avLst/>
              <a:gdLst/>
              <a:ahLst/>
              <a:cxnLst/>
              <a:rect l="l" t="t" r="r" b="b"/>
              <a:pathLst>
                <a:path w="160019" h="349250">
                  <a:moveTo>
                    <a:pt x="0" y="348996"/>
                  </a:moveTo>
                  <a:lnTo>
                    <a:pt x="160019" y="34899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3489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07401" y="2326181"/>
              <a:ext cx="136834" cy="319280"/>
            </a:xfrm>
            <a:custGeom>
              <a:avLst/>
              <a:gdLst/>
              <a:ahLst/>
              <a:cxnLst/>
              <a:rect l="l" t="t" r="r" b="b"/>
              <a:pathLst>
                <a:path w="160020" h="373380">
                  <a:moveTo>
                    <a:pt x="0" y="373379"/>
                  </a:moveTo>
                  <a:lnTo>
                    <a:pt x="160019" y="373379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3733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82717" y="2326182"/>
              <a:ext cx="136834" cy="432765"/>
            </a:xfrm>
            <a:custGeom>
              <a:avLst/>
              <a:gdLst/>
              <a:ahLst/>
              <a:cxnLst/>
              <a:rect l="l" t="t" r="r" b="b"/>
              <a:pathLst>
                <a:path w="160020" h="506094">
                  <a:moveTo>
                    <a:pt x="0" y="505967"/>
                  </a:moveTo>
                  <a:lnTo>
                    <a:pt x="160020" y="505967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0596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659337" y="2326182"/>
              <a:ext cx="136834" cy="563084"/>
            </a:xfrm>
            <a:custGeom>
              <a:avLst/>
              <a:gdLst/>
              <a:ahLst/>
              <a:cxnLst/>
              <a:rect l="l" t="t" r="r" b="b"/>
              <a:pathLst>
                <a:path w="160020" h="658494">
                  <a:moveTo>
                    <a:pt x="0" y="658367"/>
                  </a:moveTo>
                  <a:lnTo>
                    <a:pt x="160020" y="658367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6583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034653" y="2326181"/>
              <a:ext cx="136834" cy="402901"/>
            </a:xfrm>
            <a:custGeom>
              <a:avLst/>
              <a:gdLst/>
              <a:ahLst/>
              <a:cxnLst/>
              <a:rect l="l" t="t" r="r" b="b"/>
              <a:pathLst>
                <a:path w="160020" h="471169">
                  <a:moveTo>
                    <a:pt x="0" y="470915"/>
                  </a:moveTo>
                  <a:lnTo>
                    <a:pt x="160020" y="47091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709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11274" y="2326182"/>
              <a:ext cx="135748" cy="216654"/>
            </a:xfrm>
            <a:custGeom>
              <a:avLst/>
              <a:gdLst/>
              <a:ahLst/>
              <a:cxnLst/>
              <a:rect l="l" t="t" r="r" b="b"/>
              <a:pathLst>
                <a:path w="158750" h="253364">
                  <a:moveTo>
                    <a:pt x="0" y="252984"/>
                  </a:moveTo>
                  <a:lnTo>
                    <a:pt x="158496" y="252984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786591" y="2326182"/>
              <a:ext cx="136834" cy="177559"/>
            </a:xfrm>
            <a:custGeom>
              <a:avLst/>
              <a:gdLst/>
              <a:ahLst/>
              <a:cxnLst/>
              <a:rect l="l" t="t" r="r" b="b"/>
              <a:pathLst>
                <a:path w="160020" h="207644">
                  <a:moveTo>
                    <a:pt x="0" y="207263"/>
                  </a:moveTo>
                  <a:lnTo>
                    <a:pt x="160020" y="207263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072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161908" y="2326181"/>
              <a:ext cx="136834" cy="187876"/>
            </a:xfrm>
            <a:custGeom>
              <a:avLst/>
              <a:gdLst/>
              <a:ahLst/>
              <a:cxnLst/>
              <a:rect l="l" t="t" r="r" b="b"/>
              <a:pathLst>
                <a:path w="160020" h="219710">
                  <a:moveTo>
                    <a:pt x="0" y="219455"/>
                  </a:moveTo>
                  <a:lnTo>
                    <a:pt x="160020" y="21945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38527" y="2326182"/>
              <a:ext cx="135748" cy="307877"/>
            </a:xfrm>
            <a:custGeom>
              <a:avLst/>
              <a:gdLst/>
              <a:ahLst/>
              <a:cxnLst/>
              <a:rect l="l" t="t" r="r" b="b"/>
              <a:pathLst>
                <a:path w="158750" h="360044">
                  <a:moveTo>
                    <a:pt x="0" y="359663"/>
                  </a:moveTo>
                  <a:lnTo>
                    <a:pt x="158496" y="359663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913843" y="2326181"/>
              <a:ext cx="136834" cy="173758"/>
            </a:xfrm>
            <a:custGeom>
              <a:avLst/>
              <a:gdLst/>
              <a:ahLst/>
              <a:cxnLst/>
              <a:rect l="l" t="t" r="r" b="b"/>
              <a:pathLst>
                <a:path w="160020" h="203200">
                  <a:moveTo>
                    <a:pt x="0" y="202691"/>
                  </a:moveTo>
                  <a:lnTo>
                    <a:pt x="160020" y="202691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026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89160" y="2326182"/>
              <a:ext cx="136834" cy="194391"/>
            </a:xfrm>
            <a:custGeom>
              <a:avLst/>
              <a:gdLst/>
              <a:ahLst/>
              <a:cxnLst/>
              <a:rect l="l" t="t" r="r" b="b"/>
              <a:pathLst>
                <a:path w="160020" h="227330">
                  <a:moveTo>
                    <a:pt x="0" y="227075"/>
                  </a:moveTo>
                  <a:lnTo>
                    <a:pt x="160020" y="22707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27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665780" y="2326182"/>
              <a:ext cx="136834" cy="217740"/>
            </a:xfrm>
            <a:custGeom>
              <a:avLst/>
              <a:gdLst/>
              <a:ahLst/>
              <a:cxnLst/>
              <a:rect l="l" t="t" r="r" b="b"/>
              <a:pathLst>
                <a:path w="160020" h="254635">
                  <a:moveTo>
                    <a:pt x="0" y="254508"/>
                  </a:moveTo>
                  <a:lnTo>
                    <a:pt x="160020" y="25450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41096" y="2326182"/>
              <a:ext cx="136834" cy="271496"/>
            </a:xfrm>
            <a:custGeom>
              <a:avLst/>
              <a:gdLst/>
              <a:ahLst/>
              <a:cxnLst/>
              <a:rect l="l" t="t" r="r" b="b"/>
              <a:pathLst>
                <a:path w="160020" h="317500">
                  <a:moveTo>
                    <a:pt x="0" y="316991"/>
                  </a:moveTo>
                  <a:lnTo>
                    <a:pt x="160020" y="316991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3169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416413" y="2326182"/>
              <a:ext cx="136834" cy="360004"/>
            </a:xfrm>
            <a:custGeom>
              <a:avLst/>
              <a:gdLst/>
              <a:ahLst/>
              <a:cxnLst/>
              <a:rect l="l" t="t" r="r" b="b"/>
              <a:pathLst>
                <a:path w="160020" h="421005">
                  <a:moveTo>
                    <a:pt x="0" y="420624"/>
                  </a:moveTo>
                  <a:lnTo>
                    <a:pt x="160020" y="42062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206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93033" y="2326182"/>
              <a:ext cx="136834" cy="804172"/>
            </a:xfrm>
            <a:custGeom>
              <a:avLst/>
              <a:gdLst/>
              <a:ahLst/>
              <a:cxnLst/>
              <a:rect l="l" t="t" r="r" b="b"/>
              <a:pathLst>
                <a:path w="160020" h="940435">
                  <a:moveTo>
                    <a:pt x="0" y="940308"/>
                  </a:moveTo>
                  <a:lnTo>
                    <a:pt x="160020" y="94030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0553" y="2326290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829171" y="3035765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1205009" y="332670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6,5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1956728" y="3045213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708339" y="346766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7,4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3037284" y="280673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513489" y="1899172"/>
              <a:ext cx="18896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4211670" y="3744696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9,3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587529" y="335765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6,7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930810" y="4601974"/>
              <a:ext cx="32851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90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15,1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339248" y="3025121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6144615" y="1890593"/>
              <a:ext cx="18841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7547601" y="2419902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1011356" y="2931510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1363781" y="2857012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1751260" y="2756667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2150577" y="2720178"/>
              <a:ext cx="44362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47" spc="-38" baseline="2645" dirty="0">
                  <a:solidFill>
                    <a:srgbClr val="ED2C74"/>
                  </a:solidFill>
                  <a:latin typeface="Arial"/>
                  <a:cs typeface="Arial"/>
                </a:rPr>
                <a:t>-2,4</a:t>
              </a:r>
              <a:r>
                <a:rPr sz="941" spc="-26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77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514708" y="2613751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902297" y="2687598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3301613" y="2727997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3619048" y="2926080"/>
              <a:ext cx="478377" cy="144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-3,8 </a:t>
              </a:r>
              <a:r>
                <a:rPr sz="1411" baseline="-5050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1411" spc="-269" baseline="-5050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1411" baseline="-5050" dirty="0">
                  <a:solidFill>
                    <a:srgbClr val="2E5496"/>
                  </a:solidFill>
                  <a:latin typeface="Arial"/>
                  <a:cs typeface="Arial"/>
                </a:rPr>
                <a:t>3,9</a:t>
              </a:r>
              <a:endParaRPr sz="1411" baseline="-5050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4041821" y="2739182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7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4370658" y="2585407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4746518" y="2545551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5180803" y="255619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5498238" y="2670113"/>
              <a:ext cx="478377" cy="144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-2,1 </a:t>
              </a:r>
              <a:r>
                <a:rPr sz="1411" baseline="-37878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1411" spc="-269" baseline="-37878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1411" baseline="-37878" dirty="0">
                  <a:solidFill>
                    <a:srgbClr val="2E5496"/>
                  </a:solidFill>
                  <a:latin typeface="Arial"/>
                  <a:cs typeface="Arial"/>
                </a:rPr>
                <a:t>2,6</a:t>
              </a:r>
              <a:endParaRPr sz="1411" baseline="-37878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5920686" y="2519922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6249848" y="2562927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6684133" y="2549243"/>
              <a:ext cx="583174" cy="144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64" dirty="0">
                  <a:solidFill>
                    <a:srgbClr val="ED2C74"/>
                  </a:solidFill>
                  <a:latin typeface="Arial"/>
                  <a:cs typeface="Arial"/>
                </a:rPr>
                <a:t>-1,5</a:t>
              </a:r>
              <a:r>
                <a:rPr sz="1411" spc="-96" baseline="-1515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1411" spc="-103" baseline="-15151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1411" spc="-57" baseline="-15151" dirty="0">
                  <a:solidFill>
                    <a:srgbClr val="2E5496"/>
                  </a:solidFill>
                  <a:latin typeface="Arial"/>
                  <a:cs typeface="Arial"/>
                </a:rPr>
                <a:t>1,4</a:t>
              </a:r>
              <a:r>
                <a:rPr sz="1347" spc="-57" baseline="-26455" dirty="0">
                  <a:solidFill>
                    <a:srgbClr val="ED2C74"/>
                  </a:solidFill>
                  <a:latin typeface="Arial"/>
                  <a:cs typeface="Arial"/>
                </a:rPr>
                <a:t>-1,8</a:t>
              </a:r>
              <a:endParaRPr sz="1347" baseline="-26455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7377427" y="272821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7753287" y="3172056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532828" y="4736201"/>
              <a:ext cx="6229757" cy="3013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90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16,0</a:t>
              </a:r>
              <a:endParaRPr sz="941">
                <a:latin typeface="Arial"/>
                <a:cs typeface="Arial"/>
              </a:endParaRPr>
            </a:p>
            <a:p>
              <a:pPr marL="10860">
                <a:spcBef>
                  <a:spcPts val="376"/>
                </a:spcBef>
              </a:pPr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18,0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532828" y="4632164"/>
              <a:ext cx="24380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16,0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532828" y="3868498"/>
              <a:ext cx="1343907" cy="5764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90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10,2</a:t>
              </a:r>
              <a:endParaRPr sz="941">
                <a:latin typeface="Arial"/>
                <a:cs typeface="Arial"/>
              </a:endParaRPr>
            </a:p>
            <a:p>
              <a:pPr marL="10860">
                <a:spcBef>
                  <a:spcPts val="227"/>
                </a:spcBef>
              </a:pPr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12,0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 marL="10860">
                <a:spcBef>
                  <a:spcPts val="620"/>
                </a:spcBef>
              </a:pPr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14,0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532828" y="3745239"/>
              <a:ext cx="24380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10,0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581306" y="3449417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581306" y="3153920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581306" y="2858315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581306" y="2562492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634946" y="2132985"/>
              <a:ext cx="6825963" cy="2436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>
                <a:lnSpc>
                  <a:spcPts val="1090"/>
                </a:lnSpc>
              </a:pP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0,0</a:t>
              </a:r>
              <a:endParaRPr sz="941">
                <a:latin typeface="Arial"/>
                <a:cs typeface="Arial"/>
              </a:endParaRPr>
            </a:p>
            <a:p>
              <a:pPr marL="10860">
                <a:lnSpc>
                  <a:spcPts val="782"/>
                </a:lnSpc>
              </a:pPr>
              <a:r>
                <a:rPr sz="684" spc="-4" dirty="0">
                  <a:latin typeface="Arial"/>
                  <a:cs typeface="Arial"/>
                </a:rPr>
                <a:t>0,0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634946" y="1971389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634946" y="1675568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872959" y="5054502"/>
              <a:ext cx="143947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2000  2001  2002  </a:t>
              </a:r>
              <a:r>
                <a:rPr sz="1026" spc="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2376355" y="5054502"/>
              <a:ext cx="33182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2004  2005  2006  2007  2008  2009  2010  2011    </a:t>
              </a:r>
              <a:r>
                <a:rPr sz="1026" spc="5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5758873" y="5054502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6134734" y="5054502"/>
              <a:ext cx="143947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2014  2015  2016  </a:t>
              </a:r>
              <a:r>
                <a:rPr sz="10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7638280" y="5054502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2154812" y="1128448"/>
              <a:ext cx="4245118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05072" marR="4344" indent="-994755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Puumalassa  2000 - 2018, %</a:t>
              </a:r>
              <a:r>
                <a:rPr sz="1368" b="1" spc="-43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ikäryhmästä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930744" y="1824380"/>
              <a:ext cx="2592791" cy="203079"/>
            </a:xfrm>
            <a:custGeom>
              <a:avLst/>
              <a:gdLst/>
              <a:ahLst/>
              <a:cxnLst/>
              <a:rect l="l" t="t" r="r" b="b"/>
              <a:pathLst>
                <a:path w="3032125" h="237489">
                  <a:moveTo>
                    <a:pt x="0" y="236943"/>
                  </a:moveTo>
                  <a:lnTo>
                    <a:pt x="3031744" y="236943"/>
                  </a:lnTo>
                  <a:lnTo>
                    <a:pt x="3031744" y="0"/>
                  </a:lnTo>
                  <a:lnTo>
                    <a:pt x="0" y="0"/>
                  </a:lnTo>
                  <a:lnTo>
                    <a:pt x="0" y="2369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137461" y="18929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137461" y="18929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1221191" y="1837705"/>
              <a:ext cx="53593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dirty="0">
                  <a:latin typeface="Arial"/>
                  <a:cs typeface="Arial"/>
                </a:rPr>
                <a:t>P</a:t>
              </a:r>
              <a:r>
                <a:rPr sz="1026" spc="-13" dirty="0">
                  <a:latin typeface="Arial"/>
                  <a:cs typeface="Arial"/>
                </a:rPr>
                <a:t>u</a:t>
              </a:r>
              <a:r>
                <a:rPr sz="1026" spc="-4" dirty="0">
                  <a:latin typeface="Arial"/>
                  <a:cs typeface="Arial"/>
                </a:rPr>
                <a:t>umala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1948584" y="18929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948584" y="18929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2032532" y="1837705"/>
              <a:ext cx="133956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Etelä-Savon</a:t>
              </a:r>
              <a:r>
                <a:rPr sz="1026" spc="-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maakunta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488548" y="5664952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Ryhmä 335">
            <a:extLst>
              <a:ext uri="{FF2B5EF4-FFF2-40B4-BE49-F238E27FC236}">
                <a16:creationId xmlns:a16="http://schemas.microsoft.com/office/drawing/2014/main" id="{142BBB90-70A4-4BBB-A012-E17064CE1C96}"/>
              </a:ext>
            </a:extLst>
          </p:cNvPr>
          <p:cNvGrpSpPr/>
          <p:nvPr/>
        </p:nvGrpSpPr>
        <p:grpSpPr>
          <a:xfrm>
            <a:off x="611560" y="692696"/>
            <a:ext cx="7697696" cy="4753295"/>
            <a:chOff x="416540" y="1072412"/>
            <a:chExt cx="7697696" cy="4753295"/>
          </a:xfrm>
        </p:grpSpPr>
        <p:sp>
          <p:nvSpPr>
            <p:cNvPr id="2" name="object 2"/>
            <p:cNvSpPr/>
            <p:nvPr/>
          </p:nvSpPr>
          <p:spPr>
            <a:xfrm>
              <a:off x="8064096" y="4436035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700508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38222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4634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11047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7459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5173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1586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7997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94410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2124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8537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04949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1360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9076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5487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1900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88312" y="4436035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6027" y="443603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1960" y="4436035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64096" y="4097206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0508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38222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74634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1047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7459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85173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21586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57997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94410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124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8537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04949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41360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79076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15487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51900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88312" y="409720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6027" y="409720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11960" y="4097206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64096" y="3758379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00508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38222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74634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11047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47459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85173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21586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7997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94410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32124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68537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04949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41360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9076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15487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51900" y="375837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56690" y="3758379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93102" y="3758379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11960" y="3758379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4096" y="3419552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00508" y="341955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38222" y="341955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74634" y="341955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11047" y="341955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47459" y="341955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85173" y="3419552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89965" y="3419552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26376" y="3419552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62788" y="3419552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9200" y="3419552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36915" y="3419552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73328" y="3419552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09739" y="3419552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46151" y="3419552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83867" y="3419552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20279" y="3419552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756690" y="3419552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393102" y="3419552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11960" y="3419552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64096" y="3080724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00508" y="3080724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05297" y="3080724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41710" y="3080724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79426" y="3080724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15837" y="3080724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752248" y="3080724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89965" y="3080724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26376" y="3080724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11959" y="3080724"/>
              <a:ext cx="3681492" cy="0"/>
            </a:xfrm>
            <a:custGeom>
              <a:avLst/>
              <a:gdLst/>
              <a:ahLst/>
              <a:cxnLst/>
              <a:rect l="l" t="t" r="r" b="b"/>
              <a:pathLst>
                <a:path w="4305300">
                  <a:moveTo>
                    <a:pt x="0" y="0"/>
                  </a:moveTo>
                  <a:lnTo>
                    <a:pt x="43053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932474" y="274189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9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568887" y="2741897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205297" y="2741897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841710" y="2741897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79426" y="2741897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115837" y="2741897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11960" y="2741897"/>
              <a:ext cx="4772364" cy="0"/>
            </a:xfrm>
            <a:custGeom>
              <a:avLst/>
              <a:gdLst/>
              <a:ahLst/>
              <a:cxnLst/>
              <a:rect l="l" t="t" r="r" b="b"/>
              <a:pathLst>
                <a:path w="5581015">
                  <a:moveTo>
                    <a:pt x="0" y="0"/>
                  </a:moveTo>
                  <a:lnTo>
                    <a:pt x="55808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932474" y="240306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9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68887" y="2403069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205297" y="2403069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11960" y="2403069"/>
              <a:ext cx="5862150" cy="0"/>
            </a:xfrm>
            <a:custGeom>
              <a:avLst/>
              <a:gdLst/>
              <a:ahLst/>
              <a:cxnLst/>
              <a:rect l="l" t="t" r="r" b="b"/>
              <a:pathLst>
                <a:path w="6855459">
                  <a:moveTo>
                    <a:pt x="0" y="0"/>
                  </a:moveTo>
                  <a:lnTo>
                    <a:pt x="68549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11959" y="2064242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11959" y="1726066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11959" y="1726066"/>
              <a:ext cx="6901982" cy="3048362"/>
            </a:xfrm>
            <a:custGeom>
              <a:avLst/>
              <a:gdLst/>
              <a:ahLst/>
              <a:cxnLst/>
              <a:rect l="l" t="t" r="r" b="b"/>
              <a:pathLst>
                <a:path w="8071484" h="3564890">
                  <a:moveTo>
                    <a:pt x="0" y="3564508"/>
                  </a:moveTo>
                  <a:lnTo>
                    <a:pt x="8071104" y="3564508"/>
                  </a:lnTo>
                  <a:lnTo>
                    <a:pt x="8071104" y="0"/>
                  </a:lnTo>
                  <a:lnTo>
                    <a:pt x="0" y="0"/>
                  </a:lnTo>
                  <a:lnTo>
                    <a:pt x="0" y="356450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61482" y="3333542"/>
              <a:ext cx="131947" cy="1440560"/>
            </a:xfrm>
            <a:custGeom>
              <a:avLst/>
              <a:gdLst/>
              <a:ahLst/>
              <a:cxnLst/>
              <a:rect l="l" t="t" r="r" b="b"/>
              <a:pathLst>
                <a:path w="154305" h="1684654">
                  <a:moveTo>
                    <a:pt x="153924" y="0"/>
                  </a:moveTo>
                  <a:lnTo>
                    <a:pt x="0" y="0"/>
                  </a:lnTo>
                  <a:lnTo>
                    <a:pt x="0" y="1684655"/>
                  </a:lnTo>
                  <a:lnTo>
                    <a:pt x="153924" y="168465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25069" y="3327026"/>
              <a:ext cx="131947" cy="1447076"/>
            </a:xfrm>
            <a:custGeom>
              <a:avLst/>
              <a:gdLst/>
              <a:ahLst/>
              <a:cxnLst/>
              <a:rect l="l" t="t" r="r" b="b"/>
              <a:pathLst>
                <a:path w="154305" h="1692275">
                  <a:moveTo>
                    <a:pt x="153924" y="0"/>
                  </a:moveTo>
                  <a:lnTo>
                    <a:pt x="0" y="0"/>
                  </a:lnTo>
                  <a:lnTo>
                    <a:pt x="0" y="1692274"/>
                  </a:lnTo>
                  <a:lnTo>
                    <a:pt x="153924" y="169227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988657" y="3311388"/>
              <a:ext cx="131947" cy="1462822"/>
            </a:xfrm>
            <a:custGeom>
              <a:avLst/>
              <a:gdLst/>
              <a:ahLst/>
              <a:cxnLst/>
              <a:rect l="l" t="t" r="r" b="b"/>
              <a:pathLst>
                <a:path w="154305" h="1710689">
                  <a:moveTo>
                    <a:pt x="153924" y="0"/>
                  </a:moveTo>
                  <a:lnTo>
                    <a:pt x="0" y="0"/>
                  </a:lnTo>
                  <a:lnTo>
                    <a:pt x="0" y="1710562"/>
                  </a:lnTo>
                  <a:lnTo>
                    <a:pt x="153924" y="171056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350942" y="3244926"/>
              <a:ext cx="133033" cy="1529611"/>
            </a:xfrm>
            <a:custGeom>
              <a:avLst/>
              <a:gdLst/>
              <a:ahLst/>
              <a:cxnLst/>
              <a:rect l="l" t="t" r="r" b="b"/>
              <a:pathLst>
                <a:path w="155575" h="1788795">
                  <a:moveTo>
                    <a:pt x="155448" y="0"/>
                  </a:moveTo>
                  <a:lnTo>
                    <a:pt x="0" y="0"/>
                  </a:lnTo>
                  <a:lnTo>
                    <a:pt x="0" y="1788286"/>
                  </a:lnTo>
                  <a:lnTo>
                    <a:pt x="155448" y="178828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14531" y="3274898"/>
              <a:ext cx="131947" cy="1499203"/>
            </a:xfrm>
            <a:custGeom>
              <a:avLst/>
              <a:gdLst/>
              <a:ahLst/>
              <a:cxnLst/>
              <a:rect l="l" t="t" r="r" b="b"/>
              <a:pathLst>
                <a:path w="154304" h="1753235">
                  <a:moveTo>
                    <a:pt x="153923" y="0"/>
                  </a:moveTo>
                  <a:lnTo>
                    <a:pt x="0" y="0"/>
                  </a:lnTo>
                  <a:lnTo>
                    <a:pt x="0" y="1753234"/>
                  </a:lnTo>
                  <a:lnTo>
                    <a:pt x="153923" y="1753234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078119" y="3260564"/>
              <a:ext cx="131947" cy="1513864"/>
            </a:xfrm>
            <a:custGeom>
              <a:avLst/>
              <a:gdLst/>
              <a:ahLst/>
              <a:cxnLst/>
              <a:rect l="l" t="t" r="r" b="b"/>
              <a:pathLst>
                <a:path w="154304" h="1770379">
                  <a:moveTo>
                    <a:pt x="153924" y="0"/>
                  </a:moveTo>
                  <a:lnTo>
                    <a:pt x="0" y="0"/>
                  </a:lnTo>
                  <a:lnTo>
                    <a:pt x="0" y="1769998"/>
                  </a:lnTo>
                  <a:lnTo>
                    <a:pt x="153924" y="176999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440403" y="3177159"/>
              <a:ext cx="133033" cy="1596942"/>
            </a:xfrm>
            <a:custGeom>
              <a:avLst/>
              <a:gdLst/>
              <a:ahLst/>
              <a:cxnLst/>
              <a:rect l="l" t="t" r="r" b="b"/>
              <a:pathLst>
                <a:path w="155575" h="1867535">
                  <a:moveTo>
                    <a:pt x="155448" y="0"/>
                  </a:moveTo>
                  <a:lnTo>
                    <a:pt x="0" y="0"/>
                  </a:lnTo>
                  <a:lnTo>
                    <a:pt x="0" y="1867534"/>
                  </a:lnTo>
                  <a:lnTo>
                    <a:pt x="155448" y="186753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03991" y="3212347"/>
              <a:ext cx="133033" cy="1562190"/>
            </a:xfrm>
            <a:custGeom>
              <a:avLst/>
              <a:gdLst/>
              <a:ahLst/>
              <a:cxnLst/>
              <a:rect l="l" t="t" r="r" b="b"/>
              <a:pathLst>
                <a:path w="155575" h="1826895">
                  <a:moveTo>
                    <a:pt x="155448" y="0"/>
                  </a:moveTo>
                  <a:lnTo>
                    <a:pt x="0" y="0"/>
                  </a:lnTo>
                  <a:lnTo>
                    <a:pt x="0" y="1826386"/>
                  </a:lnTo>
                  <a:lnTo>
                    <a:pt x="155448" y="182638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167579" y="3199315"/>
              <a:ext cx="131947" cy="1575222"/>
            </a:xfrm>
            <a:custGeom>
              <a:avLst/>
              <a:gdLst/>
              <a:ahLst/>
              <a:cxnLst/>
              <a:rect l="l" t="t" r="r" b="b"/>
              <a:pathLst>
                <a:path w="154304" h="1842135">
                  <a:moveTo>
                    <a:pt x="153924" y="0"/>
                  </a:moveTo>
                  <a:lnTo>
                    <a:pt x="0" y="0"/>
                  </a:lnTo>
                  <a:lnTo>
                    <a:pt x="0" y="1841627"/>
                  </a:lnTo>
                  <a:lnTo>
                    <a:pt x="153924" y="184162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531167" y="3153703"/>
              <a:ext cx="131947" cy="1620834"/>
            </a:xfrm>
            <a:custGeom>
              <a:avLst/>
              <a:gdLst/>
              <a:ahLst/>
              <a:cxnLst/>
              <a:rect l="l" t="t" r="r" b="b"/>
              <a:pathLst>
                <a:path w="154304" h="1895475">
                  <a:moveTo>
                    <a:pt x="153924" y="0"/>
                  </a:moveTo>
                  <a:lnTo>
                    <a:pt x="0" y="0"/>
                  </a:lnTo>
                  <a:lnTo>
                    <a:pt x="0" y="1894967"/>
                  </a:lnTo>
                  <a:lnTo>
                    <a:pt x="153924" y="189496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893452" y="3066390"/>
              <a:ext cx="133033" cy="1707713"/>
            </a:xfrm>
            <a:custGeom>
              <a:avLst/>
              <a:gdLst/>
              <a:ahLst/>
              <a:cxnLst/>
              <a:rect l="l" t="t" r="r" b="b"/>
              <a:pathLst>
                <a:path w="155575" h="1997075">
                  <a:moveTo>
                    <a:pt x="155447" y="0"/>
                  </a:moveTo>
                  <a:lnTo>
                    <a:pt x="0" y="0"/>
                  </a:lnTo>
                  <a:lnTo>
                    <a:pt x="0" y="1997074"/>
                  </a:lnTo>
                  <a:lnTo>
                    <a:pt x="155447" y="1997074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57040" y="2936071"/>
              <a:ext cx="133033" cy="1838031"/>
            </a:xfrm>
            <a:custGeom>
              <a:avLst/>
              <a:gdLst/>
              <a:ahLst/>
              <a:cxnLst/>
              <a:rect l="l" t="t" r="r" b="b"/>
              <a:pathLst>
                <a:path w="155575" h="2149475">
                  <a:moveTo>
                    <a:pt x="155448" y="0"/>
                  </a:moveTo>
                  <a:lnTo>
                    <a:pt x="0" y="0"/>
                  </a:lnTo>
                  <a:lnTo>
                    <a:pt x="0" y="2149474"/>
                  </a:lnTo>
                  <a:lnTo>
                    <a:pt x="155448" y="214947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20628" y="2846152"/>
              <a:ext cx="131947" cy="1928168"/>
            </a:xfrm>
            <a:custGeom>
              <a:avLst/>
              <a:gdLst/>
              <a:ahLst/>
              <a:cxnLst/>
              <a:rect l="l" t="t" r="r" b="b"/>
              <a:pathLst>
                <a:path w="154304" h="2254885">
                  <a:moveTo>
                    <a:pt x="153924" y="0"/>
                  </a:moveTo>
                  <a:lnTo>
                    <a:pt x="0" y="0"/>
                  </a:lnTo>
                  <a:lnTo>
                    <a:pt x="0" y="2254631"/>
                  </a:lnTo>
                  <a:lnTo>
                    <a:pt x="153924" y="225463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984216" y="2689770"/>
              <a:ext cx="131947" cy="2084550"/>
            </a:xfrm>
            <a:custGeom>
              <a:avLst/>
              <a:gdLst/>
              <a:ahLst/>
              <a:cxnLst/>
              <a:rect l="l" t="t" r="r" b="b"/>
              <a:pathLst>
                <a:path w="154304" h="2437765">
                  <a:moveTo>
                    <a:pt x="153924" y="0"/>
                  </a:moveTo>
                  <a:lnTo>
                    <a:pt x="0" y="0"/>
                  </a:lnTo>
                  <a:lnTo>
                    <a:pt x="0" y="2437510"/>
                  </a:lnTo>
                  <a:lnTo>
                    <a:pt x="153924" y="243751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346501" y="2594637"/>
              <a:ext cx="133033" cy="2179573"/>
            </a:xfrm>
            <a:custGeom>
              <a:avLst/>
              <a:gdLst/>
              <a:ahLst/>
              <a:cxnLst/>
              <a:rect l="l" t="t" r="r" b="b"/>
              <a:pathLst>
                <a:path w="155575" h="2548890">
                  <a:moveTo>
                    <a:pt x="155448" y="0"/>
                  </a:moveTo>
                  <a:lnTo>
                    <a:pt x="0" y="0"/>
                  </a:lnTo>
                  <a:lnTo>
                    <a:pt x="0" y="2548762"/>
                  </a:lnTo>
                  <a:lnTo>
                    <a:pt x="155448" y="2548762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710089" y="2434346"/>
              <a:ext cx="131947" cy="2339756"/>
            </a:xfrm>
            <a:custGeom>
              <a:avLst/>
              <a:gdLst/>
              <a:ahLst/>
              <a:cxnLst/>
              <a:rect l="l" t="t" r="r" b="b"/>
              <a:pathLst>
                <a:path w="154304" h="2736215">
                  <a:moveTo>
                    <a:pt x="153924" y="0"/>
                  </a:moveTo>
                  <a:lnTo>
                    <a:pt x="0" y="0"/>
                  </a:lnTo>
                  <a:lnTo>
                    <a:pt x="0" y="2736215"/>
                  </a:lnTo>
                  <a:lnTo>
                    <a:pt x="153924" y="273621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073676" y="2293603"/>
              <a:ext cx="131947" cy="2480934"/>
            </a:xfrm>
            <a:custGeom>
              <a:avLst/>
              <a:gdLst/>
              <a:ahLst/>
              <a:cxnLst/>
              <a:rect l="l" t="t" r="r" b="b"/>
              <a:pathLst>
                <a:path w="154304" h="2901315">
                  <a:moveTo>
                    <a:pt x="153924" y="0"/>
                  </a:moveTo>
                  <a:lnTo>
                    <a:pt x="0" y="0"/>
                  </a:lnTo>
                  <a:lnTo>
                    <a:pt x="0" y="2900807"/>
                  </a:lnTo>
                  <a:lnTo>
                    <a:pt x="153924" y="290080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437265" y="2189348"/>
              <a:ext cx="131947" cy="2585189"/>
            </a:xfrm>
            <a:custGeom>
              <a:avLst/>
              <a:gdLst/>
              <a:ahLst/>
              <a:cxnLst/>
              <a:rect l="l" t="t" r="r" b="b"/>
              <a:pathLst>
                <a:path w="154304" h="3023235">
                  <a:moveTo>
                    <a:pt x="153924" y="0"/>
                  </a:moveTo>
                  <a:lnTo>
                    <a:pt x="0" y="0"/>
                  </a:lnTo>
                  <a:lnTo>
                    <a:pt x="0" y="3022727"/>
                  </a:lnTo>
                  <a:lnTo>
                    <a:pt x="153924" y="302272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99550" y="2096822"/>
              <a:ext cx="133033" cy="2677498"/>
            </a:xfrm>
            <a:custGeom>
              <a:avLst/>
              <a:gdLst/>
              <a:ahLst/>
              <a:cxnLst/>
              <a:rect l="l" t="t" r="r" b="b"/>
              <a:pathLst>
                <a:path w="155575" h="3131185">
                  <a:moveTo>
                    <a:pt x="155448" y="0"/>
                  </a:moveTo>
                  <a:lnTo>
                    <a:pt x="0" y="0"/>
                  </a:lnTo>
                  <a:lnTo>
                    <a:pt x="0" y="3130931"/>
                  </a:lnTo>
                  <a:lnTo>
                    <a:pt x="155448" y="313093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393102" y="3772715"/>
              <a:ext cx="133033" cy="1001822"/>
            </a:xfrm>
            <a:custGeom>
              <a:avLst/>
              <a:gdLst/>
              <a:ahLst/>
              <a:cxnLst/>
              <a:rect l="l" t="t" r="r" b="b"/>
              <a:pathLst>
                <a:path w="155575" h="1171575">
                  <a:moveTo>
                    <a:pt x="155448" y="0"/>
                  </a:moveTo>
                  <a:lnTo>
                    <a:pt x="0" y="0"/>
                  </a:lnTo>
                  <a:lnTo>
                    <a:pt x="0" y="1171067"/>
                  </a:lnTo>
                  <a:lnTo>
                    <a:pt x="155448" y="117106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56690" y="3753167"/>
              <a:ext cx="131947" cy="1021370"/>
            </a:xfrm>
            <a:custGeom>
              <a:avLst/>
              <a:gdLst/>
              <a:ahLst/>
              <a:cxnLst/>
              <a:rect l="l" t="t" r="r" b="b"/>
              <a:pathLst>
                <a:path w="154305" h="1194435">
                  <a:moveTo>
                    <a:pt x="153924" y="0"/>
                  </a:moveTo>
                  <a:lnTo>
                    <a:pt x="0" y="0"/>
                  </a:lnTo>
                  <a:lnTo>
                    <a:pt x="0" y="1193927"/>
                  </a:lnTo>
                  <a:lnTo>
                    <a:pt x="153924" y="119392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120279" y="3727104"/>
              <a:ext cx="131947" cy="1047433"/>
            </a:xfrm>
            <a:custGeom>
              <a:avLst/>
              <a:gdLst/>
              <a:ahLst/>
              <a:cxnLst/>
              <a:rect l="l" t="t" r="r" b="b"/>
              <a:pathLst>
                <a:path w="154305" h="1224914">
                  <a:moveTo>
                    <a:pt x="153924" y="0"/>
                  </a:moveTo>
                  <a:lnTo>
                    <a:pt x="0" y="0"/>
                  </a:lnTo>
                  <a:lnTo>
                    <a:pt x="0" y="1224407"/>
                  </a:lnTo>
                  <a:lnTo>
                    <a:pt x="153924" y="122440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483867" y="3697130"/>
              <a:ext cx="131947" cy="1077298"/>
            </a:xfrm>
            <a:custGeom>
              <a:avLst/>
              <a:gdLst/>
              <a:ahLst/>
              <a:cxnLst/>
              <a:rect l="l" t="t" r="r" b="b"/>
              <a:pathLst>
                <a:path w="154305" h="1259839">
                  <a:moveTo>
                    <a:pt x="153924" y="0"/>
                  </a:moveTo>
                  <a:lnTo>
                    <a:pt x="0" y="0"/>
                  </a:lnTo>
                  <a:lnTo>
                    <a:pt x="0" y="1259458"/>
                  </a:lnTo>
                  <a:lnTo>
                    <a:pt x="153924" y="125945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46151" y="3667157"/>
              <a:ext cx="133033" cy="1107162"/>
            </a:xfrm>
            <a:custGeom>
              <a:avLst/>
              <a:gdLst/>
              <a:ahLst/>
              <a:cxnLst/>
              <a:rect l="l" t="t" r="r" b="b"/>
              <a:pathLst>
                <a:path w="155575" h="1294764">
                  <a:moveTo>
                    <a:pt x="155448" y="0"/>
                  </a:moveTo>
                  <a:lnTo>
                    <a:pt x="0" y="0"/>
                  </a:lnTo>
                  <a:lnTo>
                    <a:pt x="0" y="1294510"/>
                  </a:lnTo>
                  <a:lnTo>
                    <a:pt x="155448" y="129451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209739" y="3658035"/>
              <a:ext cx="131947" cy="1116393"/>
            </a:xfrm>
            <a:custGeom>
              <a:avLst/>
              <a:gdLst/>
              <a:ahLst/>
              <a:cxnLst/>
              <a:rect l="l" t="t" r="r" b="b"/>
              <a:pathLst>
                <a:path w="154304" h="1305560">
                  <a:moveTo>
                    <a:pt x="153924" y="0"/>
                  </a:moveTo>
                  <a:lnTo>
                    <a:pt x="0" y="0"/>
                  </a:lnTo>
                  <a:lnTo>
                    <a:pt x="0" y="1305179"/>
                  </a:lnTo>
                  <a:lnTo>
                    <a:pt x="153924" y="130517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573328" y="3616333"/>
              <a:ext cx="131947" cy="1158204"/>
            </a:xfrm>
            <a:custGeom>
              <a:avLst/>
              <a:gdLst/>
              <a:ahLst/>
              <a:cxnLst/>
              <a:rect l="l" t="t" r="r" b="b"/>
              <a:pathLst>
                <a:path w="154304" h="1354454">
                  <a:moveTo>
                    <a:pt x="153924" y="0"/>
                  </a:moveTo>
                  <a:lnTo>
                    <a:pt x="0" y="0"/>
                  </a:lnTo>
                  <a:lnTo>
                    <a:pt x="0" y="1353946"/>
                  </a:lnTo>
                  <a:lnTo>
                    <a:pt x="153924" y="135394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936915" y="3605907"/>
              <a:ext cx="131947" cy="1168521"/>
            </a:xfrm>
            <a:custGeom>
              <a:avLst/>
              <a:gdLst/>
              <a:ahLst/>
              <a:cxnLst/>
              <a:rect l="l" t="t" r="r" b="b"/>
              <a:pathLst>
                <a:path w="154304" h="1366520">
                  <a:moveTo>
                    <a:pt x="153924" y="0"/>
                  </a:moveTo>
                  <a:lnTo>
                    <a:pt x="0" y="0"/>
                  </a:lnTo>
                  <a:lnTo>
                    <a:pt x="0" y="1366139"/>
                  </a:lnTo>
                  <a:lnTo>
                    <a:pt x="153924" y="136613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299201" y="3578540"/>
              <a:ext cx="133033" cy="1195670"/>
            </a:xfrm>
            <a:custGeom>
              <a:avLst/>
              <a:gdLst/>
              <a:ahLst/>
              <a:cxnLst/>
              <a:rect l="l" t="t" r="r" b="b"/>
              <a:pathLst>
                <a:path w="155575" h="1398270">
                  <a:moveTo>
                    <a:pt x="155448" y="0"/>
                  </a:moveTo>
                  <a:lnTo>
                    <a:pt x="0" y="0"/>
                  </a:lnTo>
                  <a:lnTo>
                    <a:pt x="0" y="1398143"/>
                  </a:lnTo>
                  <a:lnTo>
                    <a:pt x="155448" y="139814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662788" y="3552477"/>
              <a:ext cx="131947" cy="1221734"/>
            </a:xfrm>
            <a:custGeom>
              <a:avLst/>
              <a:gdLst/>
              <a:ahLst/>
              <a:cxnLst/>
              <a:rect l="l" t="t" r="r" b="b"/>
              <a:pathLst>
                <a:path w="154304" h="1428750">
                  <a:moveTo>
                    <a:pt x="153924" y="0"/>
                  </a:moveTo>
                  <a:lnTo>
                    <a:pt x="0" y="0"/>
                  </a:lnTo>
                  <a:lnTo>
                    <a:pt x="0" y="1428622"/>
                  </a:lnTo>
                  <a:lnTo>
                    <a:pt x="153924" y="142862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026376" y="3510775"/>
              <a:ext cx="131947" cy="1263544"/>
            </a:xfrm>
            <a:custGeom>
              <a:avLst/>
              <a:gdLst/>
              <a:ahLst/>
              <a:cxnLst/>
              <a:rect l="l" t="t" r="r" b="b"/>
              <a:pathLst>
                <a:path w="154304" h="1477645">
                  <a:moveTo>
                    <a:pt x="153924" y="0"/>
                  </a:moveTo>
                  <a:lnTo>
                    <a:pt x="0" y="0"/>
                  </a:lnTo>
                  <a:lnTo>
                    <a:pt x="0" y="1477391"/>
                  </a:lnTo>
                  <a:lnTo>
                    <a:pt x="153924" y="147739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89965" y="3453435"/>
              <a:ext cx="131947" cy="1321102"/>
            </a:xfrm>
            <a:custGeom>
              <a:avLst/>
              <a:gdLst/>
              <a:ahLst/>
              <a:cxnLst/>
              <a:rect l="l" t="t" r="r" b="b"/>
              <a:pathLst>
                <a:path w="154304" h="1544954">
                  <a:moveTo>
                    <a:pt x="153924" y="0"/>
                  </a:moveTo>
                  <a:lnTo>
                    <a:pt x="0" y="0"/>
                  </a:lnTo>
                  <a:lnTo>
                    <a:pt x="0" y="1544446"/>
                  </a:lnTo>
                  <a:lnTo>
                    <a:pt x="153924" y="154444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752249" y="3384366"/>
              <a:ext cx="133033" cy="1390062"/>
            </a:xfrm>
            <a:custGeom>
              <a:avLst/>
              <a:gdLst/>
              <a:ahLst/>
              <a:cxnLst/>
              <a:rect l="l" t="t" r="r" b="b"/>
              <a:pathLst>
                <a:path w="155575" h="1625600">
                  <a:moveTo>
                    <a:pt x="155448" y="0"/>
                  </a:moveTo>
                  <a:lnTo>
                    <a:pt x="0" y="0"/>
                  </a:lnTo>
                  <a:lnTo>
                    <a:pt x="0" y="1625219"/>
                  </a:lnTo>
                  <a:lnTo>
                    <a:pt x="155448" y="162521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115837" y="3321814"/>
              <a:ext cx="131947" cy="1452506"/>
            </a:xfrm>
            <a:custGeom>
              <a:avLst/>
              <a:gdLst/>
              <a:ahLst/>
              <a:cxnLst/>
              <a:rect l="l" t="t" r="r" b="b"/>
              <a:pathLst>
                <a:path w="154304" h="1698625">
                  <a:moveTo>
                    <a:pt x="153924" y="0"/>
                  </a:moveTo>
                  <a:lnTo>
                    <a:pt x="0" y="0"/>
                  </a:lnTo>
                  <a:lnTo>
                    <a:pt x="0" y="1698370"/>
                  </a:lnTo>
                  <a:lnTo>
                    <a:pt x="153924" y="169837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79426" y="3259260"/>
              <a:ext cx="131947" cy="1514950"/>
            </a:xfrm>
            <a:custGeom>
              <a:avLst/>
              <a:gdLst/>
              <a:ahLst/>
              <a:cxnLst/>
              <a:rect l="l" t="t" r="r" b="b"/>
              <a:pathLst>
                <a:path w="154304" h="1771650">
                  <a:moveTo>
                    <a:pt x="153924" y="0"/>
                  </a:moveTo>
                  <a:lnTo>
                    <a:pt x="0" y="0"/>
                  </a:lnTo>
                  <a:lnTo>
                    <a:pt x="0" y="1771522"/>
                  </a:lnTo>
                  <a:lnTo>
                    <a:pt x="153924" y="177152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841711" y="3196708"/>
              <a:ext cx="133033" cy="1577394"/>
            </a:xfrm>
            <a:custGeom>
              <a:avLst/>
              <a:gdLst/>
              <a:ahLst/>
              <a:cxnLst/>
              <a:rect l="l" t="t" r="r" b="b"/>
              <a:pathLst>
                <a:path w="155575" h="1844675">
                  <a:moveTo>
                    <a:pt x="155448" y="0"/>
                  </a:moveTo>
                  <a:lnTo>
                    <a:pt x="0" y="0"/>
                  </a:lnTo>
                  <a:lnTo>
                    <a:pt x="0" y="1844674"/>
                  </a:lnTo>
                  <a:lnTo>
                    <a:pt x="155448" y="184467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05298" y="3139368"/>
              <a:ext cx="133033" cy="1634952"/>
            </a:xfrm>
            <a:custGeom>
              <a:avLst/>
              <a:gdLst/>
              <a:ahLst/>
              <a:cxnLst/>
              <a:rect l="l" t="t" r="r" b="b"/>
              <a:pathLst>
                <a:path w="155575" h="1911985">
                  <a:moveTo>
                    <a:pt x="155448" y="0"/>
                  </a:moveTo>
                  <a:lnTo>
                    <a:pt x="0" y="0"/>
                  </a:lnTo>
                  <a:lnTo>
                    <a:pt x="0" y="1911731"/>
                  </a:lnTo>
                  <a:lnTo>
                    <a:pt x="155448" y="191173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568887" y="3067693"/>
              <a:ext cx="131947" cy="1706627"/>
            </a:xfrm>
            <a:custGeom>
              <a:avLst/>
              <a:gdLst/>
              <a:ahLst/>
              <a:cxnLst/>
              <a:rect l="l" t="t" r="r" b="b"/>
              <a:pathLst>
                <a:path w="154304" h="1995804">
                  <a:moveTo>
                    <a:pt x="153924" y="0"/>
                  </a:moveTo>
                  <a:lnTo>
                    <a:pt x="0" y="0"/>
                  </a:lnTo>
                  <a:lnTo>
                    <a:pt x="0" y="1995551"/>
                  </a:lnTo>
                  <a:lnTo>
                    <a:pt x="153924" y="199555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932475" y="2990805"/>
              <a:ext cx="131947" cy="1783732"/>
            </a:xfrm>
            <a:custGeom>
              <a:avLst/>
              <a:gdLst/>
              <a:ahLst/>
              <a:cxnLst/>
              <a:rect l="l" t="t" r="r" b="b"/>
              <a:pathLst>
                <a:path w="154304" h="2085975">
                  <a:moveTo>
                    <a:pt x="153923" y="0"/>
                  </a:moveTo>
                  <a:lnTo>
                    <a:pt x="0" y="0"/>
                  </a:lnTo>
                  <a:lnTo>
                    <a:pt x="0" y="2085467"/>
                  </a:lnTo>
                  <a:lnTo>
                    <a:pt x="153923" y="2085467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93102" y="3772715"/>
              <a:ext cx="133033" cy="1001822"/>
            </a:xfrm>
            <a:custGeom>
              <a:avLst/>
              <a:gdLst/>
              <a:ahLst/>
              <a:cxnLst/>
              <a:rect l="l" t="t" r="r" b="b"/>
              <a:pathLst>
                <a:path w="155575" h="1171575">
                  <a:moveTo>
                    <a:pt x="0" y="0"/>
                  </a:moveTo>
                  <a:lnTo>
                    <a:pt x="155448" y="0"/>
                  </a:lnTo>
                  <a:lnTo>
                    <a:pt x="155448" y="1171067"/>
                  </a:lnTo>
                  <a:lnTo>
                    <a:pt x="0" y="11710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56690" y="3753167"/>
              <a:ext cx="131947" cy="1021370"/>
            </a:xfrm>
            <a:custGeom>
              <a:avLst/>
              <a:gdLst/>
              <a:ahLst/>
              <a:cxnLst/>
              <a:rect l="l" t="t" r="r" b="b"/>
              <a:pathLst>
                <a:path w="154305" h="1194435">
                  <a:moveTo>
                    <a:pt x="0" y="0"/>
                  </a:moveTo>
                  <a:lnTo>
                    <a:pt x="153924" y="0"/>
                  </a:lnTo>
                  <a:lnTo>
                    <a:pt x="153924" y="1193927"/>
                  </a:lnTo>
                  <a:lnTo>
                    <a:pt x="0" y="11939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120279" y="3727104"/>
              <a:ext cx="131947" cy="1047433"/>
            </a:xfrm>
            <a:custGeom>
              <a:avLst/>
              <a:gdLst/>
              <a:ahLst/>
              <a:cxnLst/>
              <a:rect l="l" t="t" r="r" b="b"/>
              <a:pathLst>
                <a:path w="154305" h="1224914">
                  <a:moveTo>
                    <a:pt x="0" y="0"/>
                  </a:moveTo>
                  <a:lnTo>
                    <a:pt x="153924" y="0"/>
                  </a:lnTo>
                  <a:lnTo>
                    <a:pt x="153924" y="1224407"/>
                  </a:lnTo>
                  <a:lnTo>
                    <a:pt x="0" y="12244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83867" y="3697130"/>
              <a:ext cx="131947" cy="1077298"/>
            </a:xfrm>
            <a:custGeom>
              <a:avLst/>
              <a:gdLst/>
              <a:ahLst/>
              <a:cxnLst/>
              <a:rect l="l" t="t" r="r" b="b"/>
              <a:pathLst>
                <a:path w="154305" h="1259839">
                  <a:moveTo>
                    <a:pt x="0" y="0"/>
                  </a:moveTo>
                  <a:lnTo>
                    <a:pt x="153924" y="0"/>
                  </a:lnTo>
                  <a:lnTo>
                    <a:pt x="153924" y="1259458"/>
                  </a:lnTo>
                  <a:lnTo>
                    <a:pt x="0" y="12594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46151" y="3667157"/>
              <a:ext cx="133033" cy="1107162"/>
            </a:xfrm>
            <a:custGeom>
              <a:avLst/>
              <a:gdLst/>
              <a:ahLst/>
              <a:cxnLst/>
              <a:rect l="l" t="t" r="r" b="b"/>
              <a:pathLst>
                <a:path w="155575" h="1294764">
                  <a:moveTo>
                    <a:pt x="0" y="0"/>
                  </a:moveTo>
                  <a:lnTo>
                    <a:pt x="155448" y="0"/>
                  </a:lnTo>
                  <a:lnTo>
                    <a:pt x="155448" y="1294510"/>
                  </a:lnTo>
                  <a:lnTo>
                    <a:pt x="0" y="12945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209739" y="3658035"/>
              <a:ext cx="131947" cy="1116393"/>
            </a:xfrm>
            <a:custGeom>
              <a:avLst/>
              <a:gdLst/>
              <a:ahLst/>
              <a:cxnLst/>
              <a:rect l="l" t="t" r="r" b="b"/>
              <a:pathLst>
                <a:path w="154304" h="1305560">
                  <a:moveTo>
                    <a:pt x="0" y="0"/>
                  </a:moveTo>
                  <a:lnTo>
                    <a:pt x="153924" y="0"/>
                  </a:lnTo>
                  <a:lnTo>
                    <a:pt x="153924" y="1305179"/>
                  </a:lnTo>
                  <a:lnTo>
                    <a:pt x="0" y="13051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573328" y="3616333"/>
              <a:ext cx="131947" cy="1158204"/>
            </a:xfrm>
            <a:custGeom>
              <a:avLst/>
              <a:gdLst/>
              <a:ahLst/>
              <a:cxnLst/>
              <a:rect l="l" t="t" r="r" b="b"/>
              <a:pathLst>
                <a:path w="154304" h="1354454">
                  <a:moveTo>
                    <a:pt x="0" y="0"/>
                  </a:moveTo>
                  <a:lnTo>
                    <a:pt x="153924" y="0"/>
                  </a:lnTo>
                  <a:lnTo>
                    <a:pt x="153924" y="1353946"/>
                  </a:lnTo>
                  <a:lnTo>
                    <a:pt x="0" y="13539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936915" y="3605907"/>
              <a:ext cx="131947" cy="1168521"/>
            </a:xfrm>
            <a:custGeom>
              <a:avLst/>
              <a:gdLst/>
              <a:ahLst/>
              <a:cxnLst/>
              <a:rect l="l" t="t" r="r" b="b"/>
              <a:pathLst>
                <a:path w="154304" h="1366520">
                  <a:moveTo>
                    <a:pt x="0" y="0"/>
                  </a:moveTo>
                  <a:lnTo>
                    <a:pt x="153924" y="0"/>
                  </a:lnTo>
                  <a:lnTo>
                    <a:pt x="153924" y="1366139"/>
                  </a:lnTo>
                  <a:lnTo>
                    <a:pt x="0" y="13661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299201" y="3578540"/>
              <a:ext cx="133033" cy="1195670"/>
            </a:xfrm>
            <a:custGeom>
              <a:avLst/>
              <a:gdLst/>
              <a:ahLst/>
              <a:cxnLst/>
              <a:rect l="l" t="t" r="r" b="b"/>
              <a:pathLst>
                <a:path w="155575" h="1398270">
                  <a:moveTo>
                    <a:pt x="0" y="0"/>
                  </a:moveTo>
                  <a:lnTo>
                    <a:pt x="155448" y="0"/>
                  </a:lnTo>
                  <a:lnTo>
                    <a:pt x="155448" y="1398143"/>
                  </a:lnTo>
                  <a:lnTo>
                    <a:pt x="0" y="13981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662788" y="3552477"/>
              <a:ext cx="131947" cy="1221734"/>
            </a:xfrm>
            <a:custGeom>
              <a:avLst/>
              <a:gdLst/>
              <a:ahLst/>
              <a:cxnLst/>
              <a:rect l="l" t="t" r="r" b="b"/>
              <a:pathLst>
                <a:path w="154304" h="1428750">
                  <a:moveTo>
                    <a:pt x="0" y="0"/>
                  </a:moveTo>
                  <a:lnTo>
                    <a:pt x="153924" y="0"/>
                  </a:lnTo>
                  <a:lnTo>
                    <a:pt x="153924" y="1428622"/>
                  </a:lnTo>
                  <a:lnTo>
                    <a:pt x="0" y="14286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26376" y="3510775"/>
              <a:ext cx="131947" cy="1263544"/>
            </a:xfrm>
            <a:custGeom>
              <a:avLst/>
              <a:gdLst/>
              <a:ahLst/>
              <a:cxnLst/>
              <a:rect l="l" t="t" r="r" b="b"/>
              <a:pathLst>
                <a:path w="154304" h="1477645">
                  <a:moveTo>
                    <a:pt x="0" y="0"/>
                  </a:moveTo>
                  <a:lnTo>
                    <a:pt x="153924" y="0"/>
                  </a:lnTo>
                  <a:lnTo>
                    <a:pt x="153924" y="1477391"/>
                  </a:lnTo>
                  <a:lnTo>
                    <a:pt x="0" y="14773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89965" y="3453435"/>
              <a:ext cx="131947" cy="1321102"/>
            </a:xfrm>
            <a:custGeom>
              <a:avLst/>
              <a:gdLst/>
              <a:ahLst/>
              <a:cxnLst/>
              <a:rect l="l" t="t" r="r" b="b"/>
              <a:pathLst>
                <a:path w="154304" h="1544954">
                  <a:moveTo>
                    <a:pt x="0" y="0"/>
                  </a:moveTo>
                  <a:lnTo>
                    <a:pt x="153924" y="0"/>
                  </a:lnTo>
                  <a:lnTo>
                    <a:pt x="153924" y="1544446"/>
                  </a:lnTo>
                  <a:lnTo>
                    <a:pt x="0" y="15444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752249" y="3384366"/>
              <a:ext cx="133033" cy="1390062"/>
            </a:xfrm>
            <a:custGeom>
              <a:avLst/>
              <a:gdLst/>
              <a:ahLst/>
              <a:cxnLst/>
              <a:rect l="l" t="t" r="r" b="b"/>
              <a:pathLst>
                <a:path w="155575" h="1625600">
                  <a:moveTo>
                    <a:pt x="0" y="0"/>
                  </a:moveTo>
                  <a:lnTo>
                    <a:pt x="155448" y="0"/>
                  </a:lnTo>
                  <a:lnTo>
                    <a:pt x="155448" y="1625219"/>
                  </a:lnTo>
                  <a:lnTo>
                    <a:pt x="0" y="16252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115837" y="3321814"/>
              <a:ext cx="131947" cy="1452506"/>
            </a:xfrm>
            <a:custGeom>
              <a:avLst/>
              <a:gdLst/>
              <a:ahLst/>
              <a:cxnLst/>
              <a:rect l="l" t="t" r="r" b="b"/>
              <a:pathLst>
                <a:path w="154304" h="1698625">
                  <a:moveTo>
                    <a:pt x="0" y="0"/>
                  </a:moveTo>
                  <a:lnTo>
                    <a:pt x="153924" y="0"/>
                  </a:lnTo>
                  <a:lnTo>
                    <a:pt x="153924" y="1698370"/>
                  </a:lnTo>
                  <a:lnTo>
                    <a:pt x="0" y="16983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479426" y="3259260"/>
              <a:ext cx="131947" cy="1514950"/>
            </a:xfrm>
            <a:custGeom>
              <a:avLst/>
              <a:gdLst/>
              <a:ahLst/>
              <a:cxnLst/>
              <a:rect l="l" t="t" r="r" b="b"/>
              <a:pathLst>
                <a:path w="154304" h="1771650">
                  <a:moveTo>
                    <a:pt x="0" y="0"/>
                  </a:moveTo>
                  <a:lnTo>
                    <a:pt x="153924" y="0"/>
                  </a:lnTo>
                  <a:lnTo>
                    <a:pt x="153924" y="1771522"/>
                  </a:lnTo>
                  <a:lnTo>
                    <a:pt x="0" y="17715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841711" y="3196708"/>
              <a:ext cx="133033" cy="1577394"/>
            </a:xfrm>
            <a:custGeom>
              <a:avLst/>
              <a:gdLst/>
              <a:ahLst/>
              <a:cxnLst/>
              <a:rect l="l" t="t" r="r" b="b"/>
              <a:pathLst>
                <a:path w="155575" h="1844675">
                  <a:moveTo>
                    <a:pt x="0" y="0"/>
                  </a:moveTo>
                  <a:lnTo>
                    <a:pt x="155448" y="0"/>
                  </a:lnTo>
                  <a:lnTo>
                    <a:pt x="155448" y="1844674"/>
                  </a:lnTo>
                  <a:lnTo>
                    <a:pt x="0" y="18446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05298" y="3139368"/>
              <a:ext cx="133033" cy="1634952"/>
            </a:xfrm>
            <a:custGeom>
              <a:avLst/>
              <a:gdLst/>
              <a:ahLst/>
              <a:cxnLst/>
              <a:rect l="l" t="t" r="r" b="b"/>
              <a:pathLst>
                <a:path w="155575" h="1911985">
                  <a:moveTo>
                    <a:pt x="0" y="0"/>
                  </a:moveTo>
                  <a:lnTo>
                    <a:pt x="155448" y="0"/>
                  </a:lnTo>
                  <a:lnTo>
                    <a:pt x="155448" y="1911731"/>
                  </a:lnTo>
                  <a:lnTo>
                    <a:pt x="0" y="19117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568887" y="3067693"/>
              <a:ext cx="131947" cy="1706627"/>
            </a:xfrm>
            <a:custGeom>
              <a:avLst/>
              <a:gdLst/>
              <a:ahLst/>
              <a:cxnLst/>
              <a:rect l="l" t="t" r="r" b="b"/>
              <a:pathLst>
                <a:path w="154304" h="1995804">
                  <a:moveTo>
                    <a:pt x="0" y="0"/>
                  </a:moveTo>
                  <a:lnTo>
                    <a:pt x="153924" y="0"/>
                  </a:lnTo>
                  <a:lnTo>
                    <a:pt x="153924" y="1995551"/>
                  </a:lnTo>
                  <a:lnTo>
                    <a:pt x="0" y="19955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932475" y="2990805"/>
              <a:ext cx="131947" cy="1783732"/>
            </a:xfrm>
            <a:custGeom>
              <a:avLst/>
              <a:gdLst/>
              <a:ahLst/>
              <a:cxnLst/>
              <a:rect l="l" t="t" r="r" b="b"/>
              <a:pathLst>
                <a:path w="154304" h="2085975">
                  <a:moveTo>
                    <a:pt x="0" y="0"/>
                  </a:moveTo>
                  <a:lnTo>
                    <a:pt x="153923" y="0"/>
                  </a:lnTo>
                  <a:lnTo>
                    <a:pt x="153923" y="2085467"/>
                  </a:lnTo>
                  <a:lnTo>
                    <a:pt x="0" y="20854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211959" y="4774102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211959" y="4774102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211959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575548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939135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301420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665008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028597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390881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754470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118058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481645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843931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07518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571107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934694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296980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660568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024155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387744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750029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113725" y="4774102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1250078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1613449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1976711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2340081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2703453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3066715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3430086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3793130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4156501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 txBox="1"/>
            <p:nvPr/>
          </p:nvSpPr>
          <p:spPr>
            <a:xfrm>
              <a:off x="4519764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4883134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5246397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5609767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5973139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6336400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6699771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7062816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7426188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7789450" y="4776600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474869" y="4940366"/>
              <a:ext cx="7639367" cy="0"/>
            </a:xfrm>
            <a:custGeom>
              <a:avLst/>
              <a:gdLst/>
              <a:ahLst/>
              <a:cxnLst/>
              <a:rect l="l" t="t" r="r" b="b"/>
              <a:pathLst>
                <a:path w="8933815">
                  <a:moveTo>
                    <a:pt x="0" y="0"/>
                  </a:moveTo>
                  <a:lnTo>
                    <a:pt x="893321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7486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211959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211959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57554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57554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939135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939135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301420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301420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66500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66500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028597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028597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390881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390881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754470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754470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11805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11805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481645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481645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843931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843931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20751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20751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571107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571107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934694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934694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296980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296980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66056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660568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024155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024155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387744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387744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750029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750029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113725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113725" y="4940366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13042" y="4992705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 txBox="1"/>
            <p:nvPr/>
          </p:nvSpPr>
          <p:spPr>
            <a:xfrm>
              <a:off x="588343" y="4942104"/>
              <a:ext cx="494124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Puumala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8" name="object 248"/>
            <p:cNvSpPr txBox="1"/>
            <p:nvPr/>
          </p:nvSpPr>
          <p:spPr>
            <a:xfrm>
              <a:off x="1266802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9" name="object 249"/>
            <p:cNvSpPr txBox="1"/>
            <p:nvPr/>
          </p:nvSpPr>
          <p:spPr>
            <a:xfrm>
              <a:off x="1630064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0" name="object 250"/>
            <p:cNvSpPr txBox="1"/>
            <p:nvPr/>
          </p:nvSpPr>
          <p:spPr>
            <a:xfrm>
              <a:off x="1993434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1" name="object 251"/>
            <p:cNvSpPr txBox="1"/>
            <p:nvPr/>
          </p:nvSpPr>
          <p:spPr>
            <a:xfrm>
              <a:off x="2356806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2" name="object 252"/>
            <p:cNvSpPr txBox="1"/>
            <p:nvPr/>
          </p:nvSpPr>
          <p:spPr>
            <a:xfrm>
              <a:off x="2720068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3" name="object 253"/>
            <p:cNvSpPr txBox="1"/>
            <p:nvPr/>
          </p:nvSpPr>
          <p:spPr>
            <a:xfrm>
              <a:off x="3083113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4" name="object 254"/>
            <p:cNvSpPr txBox="1"/>
            <p:nvPr/>
          </p:nvSpPr>
          <p:spPr>
            <a:xfrm>
              <a:off x="3446483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5" name="object 255"/>
            <p:cNvSpPr txBox="1"/>
            <p:nvPr/>
          </p:nvSpPr>
          <p:spPr>
            <a:xfrm>
              <a:off x="3809855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6" name="object 256"/>
            <p:cNvSpPr txBox="1"/>
            <p:nvPr/>
          </p:nvSpPr>
          <p:spPr>
            <a:xfrm>
              <a:off x="4173116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7" name="object 257"/>
            <p:cNvSpPr txBox="1"/>
            <p:nvPr/>
          </p:nvSpPr>
          <p:spPr>
            <a:xfrm>
              <a:off x="4536488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8" name="object 258"/>
            <p:cNvSpPr txBox="1"/>
            <p:nvPr/>
          </p:nvSpPr>
          <p:spPr>
            <a:xfrm>
              <a:off x="4899749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9" name="object 259"/>
            <p:cNvSpPr txBox="1"/>
            <p:nvPr/>
          </p:nvSpPr>
          <p:spPr>
            <a:xfrm>
              <a:off x="5263121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0" name="object 260"/>
            <p:cNvSpPr txBox="1"/>
            <p:nvPr/>
          </p:nvSpPr>
          <p:spPr>
            <a:xfrm>
              <a:off x="5626491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1" name="object 261"/>
            <p:cNvSpPr txBox="1"/>
            <p:nvPr/>
          </p:nvSpPr>
          <p:spPr>
            <a:xfrm>
              <a:off x="5989753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2" name="object 262"/>
            <p:cNvSpPr txBox="1"/>
            <p:nvPr/>
          </p:nvSpPr>
          <p:spPr>
            <a:xfrm>
              <a:off x="6353125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3" name="object 263"/>
            <p:cNvSpPr txBox="1"/>
            <p:nvPr/>
          </p:nvSpPr>
          <p:spPr>
            <a:xfrm>
              <a:off x="6716170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4" name="object 264"/>
            <p:cNvSpPr txBox="1"/>
            <p:nvPr/>
          </p:nvSpPr>
          <p:spPr>
            <a:xfrm>
              <a:off x="7079541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7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5" name="object 265"/>
            <p:cNvSpPr txBox="1"/>
            <p:nvPr/>
          </p:nvSpPr>
          <p:spPr>
            <a:xfrm>
              <a:off x="7442802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7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6" name="object 266"/>
            <p:cNvSpPr txBox="1"/>
            <p:nvPr/>
          </p:nvSpPr>
          <p:spPr>
            <a:xfrm>
              <a:off x="7806173" y="494492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7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7" name="object 267"/>
            <p:cNvSpPr/>
            <p:nvPr/>
          </p:nvSpPr>
          <p:spPr>
            <a:xfrm>
              <a:off x="474869" y="5110432"/>
              <a:ext cx="7639367" cy="0"/>
            </a:xfrm>
            <a:custGeom>
              <a:avLst/>
              <a:gdLst/>
              <a:ahLst/>
              <a:cxnLst/>
              <a:rect l="l" t="t" r="r" b="b"/>
              <a:pathLst>
                <a:path w="8933815">
                  <a:moveTo>
                    <a:pt x="0" y="0"/>
                  </a:moveTo>
                  <a:lnTo>
                    <a:pt x="893321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7486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74869" y="5280606"/>
              <a:ext cx="7639367" cy="0"/>
            </a:xfrm>
            <a:custGeom>
              <a:avLst/>
              <a:gdLst/>
              <a:ahLst/>
              <a:cxnLst/>
              <a:rect l="l" t="t" r="r" b="b"/>
              <a:pathLst>
                <a:path w="8933815">
                  <a:moveTo>
                    <a:pt x="0" y="0"/>
                  </a:moveTo>
                  <a:lnTo>
                    <a:pt x="893321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211959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211959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57554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57554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939135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939135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301420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301420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66500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66500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28597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28597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390881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390881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754470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754470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11805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11805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481645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481645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843931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843931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20751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20751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571107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571107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934694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934694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296980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296980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66056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660568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024155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024155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387744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387744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750029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750029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113725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113725" y="5110432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13042" y="5162771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13042" y="5162771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 txBox="1"/>
            <p:nvPr/>
          </p:nvSpPr>
          <p:spPr>
            <a:xfrm>
              <a:off x="588343" y="5112278"/>
              <a:ext cx="60598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Etelä-Savo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5" name="object 335"/>
            <p:cNvSpPr txBox="1"/>
            <p:nvPr/>
          </p:nvSpPr>
          <p:spPr>
            <a:xfrm>
              <a:off x="416540" y="5680924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313" name="object 313"/>
            <p:cNvSpPr txBox="1"/>
            <p:nvPr/>
          </p:nvSpPr>
          <p:spPr>
            <a:xfrm>
              <a:off x="1266802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4" name="object 314"/>
            <p:cNvSpPr txBox="1"/>
            <p:nvPr/>
          </p:nvSpPr>
          <p:spPr>
            <a:xfrm>
              <a:off x="1630064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5" name="object 315"/>
            <p:cNvSpPr txBox="1"/>
            <p:nvPr/>
          </p:nvSpPr>
          <p:spPr>
            <a:xfrm>
              <a:off x="1993434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6" name="object 316"/>
            <p:cNvSpPr txBox="1"/>
            <p:nvPr/>
          </p:nvSpPr>
          <p:spPr>
            <a:xfrm>
              <a:off x="2356806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7" name="object 317"/>
            <p:cNvSpPr txBox="1"/>
            <p:nvPr/>
          </p:nvSpPr>
          <p:spPr>
            <a:xfrm>
              <a:off x="2720068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8" name="object 318"/>
            <p:cNvSpPr txBox="1"/>
            <p:nvPr/>
          </p:nvSpPr>
          <p:spPr>
            <a:xfrm>
              <a:off x="3083113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9" name="object 319"/>
            <p:cNvSpPr txBox="1"/>
            <p:nvPr/>
          </p:nvSpPr>
          <p:spPr>
            <a:xfrm>
              <a:off x="3446483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0" name="object 320"/>
            <p:cNvSpPr txBox="1"/>
            <p:nvPr/>
          </p:nvSpPr>
          <p:spPr>
            <a:xfrm>
              <a:off x="3809855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1" name="object 321"/>
            <p:cNvSpPr txBox="1"/>
            <p:nvPr/>
          </p:nvSpPr>
          <p:spPr>
            <a:xfrm>
              <a:off x="4173116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2" name="object 322"/>
            <p:cNvSpPr txBox="1"/>
            <p:nvPr/>
          </p:nvSpPr>
          <p:spPr>
            <a:xfrm>
              <a:off x="4536488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3" name="object 323"/>
            <p:cNvSpPr txBox="1"/>
            <p:nvPr/>
          </p:nvSpPr>
          <p:spPr>
            <a:xfrm>
              <a:off x="4899749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4" name="object 324"/>
            <p:cNvSpPr txBox="1"/>
            <p:nvPr/>
          </p:nvSpPr>
          <p:spPr>
            <a:xfrm>
              <a:off x="5263121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5" name="object 325"/>
            <p:cNvSpPr txBox="1"/>
            <p:nvPr/>
          </p:nvSpPr>
          <p:spPr>
            <a:xfrm>
              <a:off x="5626491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6" name="object 326"/>
            <p:cNvSpPr txBox="1"/>
            <p:nvPr/>
          </p:nvSpPr>
          <p:spPr>
            <a:xfrm>
              <a:off x="5989753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7" name="object 327"/>
            <p:cNvSpPr txBox="1"/>
            <p:nvPr/>
          </p:nvSpPr>
          <p:spPr>
            <a:xfrm>
              <a:off x="6353125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8" name="object 328"/>
            <p:cNvSpPr txBox="1"/>
            <p:nvPr/>
          </p:nvSpPr>
          <p:spPr>
            <a:xfrm>
              <a:off x="6716170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9" name="object 329"/>
            <p:cNvSpPr txBox="1"/>
            <p:nvPr/>
          </p:nvSpPr>
          <p:spPr>
            <a:xfrm>
              <a:off x="7079541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0" name="object 330"/>
            <p:cNvSpPr txBox="1"/>
            <p:nvPr/>
          </p:nvSpPr>
          <p:spPr>
            <a:xfrm>
              <a:off x="7442802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1" name="object 331"/>
            <p:cNvSpPr txBox="1"/>
            <p:nvPr/>
          </p:nvSpPr>
          <p:spPr>
            <a:xfrm>
              <a:off x="7806173" y="5114884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2" name="object 332"/>
            <p:cNvSpPr txBox="1"/>
            <p:nvPr/>
          </p:nvSpPr>
          <p:spPr>
            <a:xfrm>
              <a:off x="1006353" y="4715351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33" name="object 333"/>
            <p:cNvSpPr txBox="1"/>
            <p:nvPr/>
          </p:nvSpPr>
          <p:spPr>
            <a:xfrm>
              <a:off x="958136" y="1666445"/>
              <a:ext cx="190590" cy="28952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90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80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70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812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34" name="object 334"/>
            <p:cNvSpPr txBox="1"/>
            <p:nvPr/>
          </p:nvSpPr>
          <p:spPr>
            <a:xfrm>
              <a:off x="2170885" y="1072412"/>
              <a:ext cx="4142493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83445" marR="4344" indent="-1472585">
                <a:lnSpc>
                  <a:spcPts val="1573"/>
                </a:lnSpc>
              </a:pPr>
              <a:r>
                <a:rPr sz="1368" b="1" spc="-9" dirty="0">
                  <a:latin typeface="Arial"/>
                  <a:cs typeface="Arial"/>
                </a:rPr>
                <a:t>Vanhushuoltosuhde </a:t>
              </a:r>
              <a:r>
                <a:rPr sz="1368" b="1" spc="-13" dirty="0">
                  <a:latin typeface="Arial"/>
                  <a:cs typeface="Arial"/>
                </a:rPr>
                <a:t>(yli </a:t>
              </a:r>
              <a:r>
                <a:rPr sz="1368" b="1" spc="-4" dirty="0">
                  <a:latin typeface="Arial"/>
                  <a:cs typeface="Arial"/>
                </a:rPr>
                <a:t>65-v/15-64-v) Puumalassa  2000 - 2018,</a:t>
              </a:r>
              <a:r>
                <a:rPr sz="1368" b="1" spc="-3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%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Ryhmä 157">
            <a:extLst>
              <a:ext uri="{FF2B5EF4-FFF2-40B4-BE49-F238E27FC236}">
                <a16:creationId xmlns:a16="http://schemas.microsoft.com/office/drawing/2014/main" id="{5A4CD2FB-A5E5-4E1D-B309-7CB72F810355}"/>
              </a:ext>
            </a:extLst>
          </p:cNvPr>
          <p:cNvGrpSpPr/>
          <p:nvPr/>
        </p:nvGrpSpPr>
        <p:grpSpPr>
          <a:xfrm>
            <a:off x="611560" y="620688"/>
            <a:ext cx="7813309" cy="4609279"/>
            <a:chOff x="380095" y="1106728"/>
            <a:chExt cx="7813309" cy="4609279"/>
          </a:xfrm>
        </p:grpSpPr>
        <p:sp>
          <p:nvSpPr>
            <p:cNvPr id="2" name="object 2"/>
            <p:cNvSpPr/>
            <p:nvPr/>
          </p:nvSpPr>
          <p:spPr>
            <a:xfrm>
              <a:off x="8035425" y="4369572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97902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60377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2852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85328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47804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0280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2755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5230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7707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60182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2658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5133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7609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10084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2561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5035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7511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9987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2462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4938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7414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2879" y="4369572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35425" y="3809204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97902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60377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22852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85328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47804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10280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72755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35230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7707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60182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22658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85133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47609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10084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72561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35035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11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59987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22462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4938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47414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2879" y="3809204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10280" y="3248835"/>
              <a:ext cx="2097581" cy="0"/>
            </a:xfrm>
            <a:custGeom>
              <a:avLst/>
              <a:gdLst/>
              <a:ahLst/>
              <a:cxnLst/>
              <a:rect l="l" t="t" r="r" b="b"/>
              <a:pathLst>
                <a:path w="2453004">
                  <a:moveTo>
                    <a:pt x="0" y="0"/>
                  </a:moveTo>
                  <a:lnTo>
                    <a:pt x="245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72755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35230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9770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6018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2265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85133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47609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31008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7256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35035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9751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5998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2246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8493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4741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2879" y="3248835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47609" y="2688466"/>
              <a:ext cx="4460143" cy="0"/>
            </a:xfrm>
            <a:custGeom>
              <a:avLst/>
              <a:gdLst/>
              <a:ahLst/>
              <a:cxnLst/>
              <a:rect l="l" t="t" r="r" b="b"/>
              <a:pathLst>
                <a:path w="5215890">
                  <a:moveTo>
                    <a:pt x="0" y="0"/>
                  </a:moveTo>
                  <a:lnTo>
                    <a:pt x="5215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10084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72561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35035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97511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959987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22462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84938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47414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2879" y="2688466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22462" y="2128098"/>
              <a:ext cx="6485507" cy="0"/>
            </a:xfrm>
            <a:custGeom>
              <a:avLst/>
              <a:gdLst/>
              <a:ahLst/>
              <a:cxnLst/>
              <a:rect l="l" t="t" r="r" b="b"/>
              <a:pathLst>
                <a:path w="7584440">
                  <a:moveTo>
                    <a:pt x="0" y="0"/>
                  </a:moveTo>
                  <a:lnTo>
                    <a:pt x="75840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84938" y="212809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47414" y="212809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2879" y="2128098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82878" y="156751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82878" y="1567512"/>
              <a:ext cx="7424885" cy="3362212"/>
            </a:xfrm>
            <a:custGeom>
              <a:avLst/>
              <a:gdLst/>
              <a:ahLst/>
              <a:cxnLst/>
              <a:rect l="l" t="t" r="r" b="b"/>
              <a:pathLst>
                <a:path w="8682990" h="3931920">
                  <a:moveTo>
                    <a:pt x="0" y="3931920"/>
                  </a:moveTo>
                  <a:lnTo>
                    <a:pt x="8682863" y="393192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19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55845" y="1741052"/>
              <a:ext cx="191676" cy="3188996"/>
            </a:xfrm>
            <a:custGeom>
              <a:avLst/>
              <a:gdLst/>
              <a:ahLst/>
              <a:cxnLst/>
              <a:rect l="l" t="t" r="r" b="b"/>
              <a:pathLst>
                <a:path w="224155" h="3729354">
                  <a:moveTo>
                    <a:pt x="224028" y="0"/>
                  </a:moveTo>
                  <a:lnTo>
                    <a:pt x="0" y="0"/>
                  </a:lnTo>
                  <a:lnTo>
                    <a:pt x="0" y="3728974"/>
                  </a:lnTo>
                  <a:lnTo>
                    <a:pt x="224028" y="3728974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92067" y="1870068"/>
              <a:ext cx="193305" cy="3059765"/>
            </a:xfrm>
            <a:custGeom>
              <a:avLst/>
              <a:gdLst/>
              <a:ahLst/>
              <a:cxnLst/>
              <a:rect l="l" t="t" r="r" b="b"/>
              <a:pathLst>
                <a:path w="226059" h="3578225">
                  <a:moveTo>
                    <a:pt x="225551" y="0"/>
                  </a:moveTo>
                  <a:lnTo>
                    <a:pt x="0" y="0"/>
                  </a:lnTo>
                  <a:lnTo>
                    <a:pt x="0" y="3578098"/>
                  </a:lnTo>
                  <a:lnTo>
                    <a:pt x="225551" y="357809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29591" y="1999083"/>
              <a:ext cx="193305" cy="2931075"/>
            </a:xfrm>
            <a:custGeom>
              <a:avLst/>
              <a:gdLst/>
              <a:ahLst/>
              <a:cxnLst/>
              <a:rect l="l" t="t" r="r" b="b"/>
              <a:pathLst>
                <a:path w="226060" h="3427729">
                  <a:moveTo>
                    <a:pt x="225552" y="0"/>
                  </a:moveTo>
                  <a:lnTo>
                    <a:pt x="0" y="0"/>
                  </a:lnTo>
                  <a:lnTo>
                    <a:pt x="0" y="3427222"/>
                  </a:lnTo>
                  <a:lnTo>
                    <a:pt x="225552" y="3427222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67116" y="2116369"/>
              <a:ext cx="193305" cy="2813789"/>
            </a:xfrm>
            <a:custGeom>
              <a:avLst/>
              <a:gdLst/>
              <a:ahLst/>
              <a:cxnLst/>
              <a:rect l="l" t="t" r="r" b="b"/>
              <a:pathLst>
                <a:path w="226060" h="3290570">
                  <a:moveTo>
                    <a:pt x="225551" y="0"/>
                  </a:moveTo>
                  <a:lnTo>
                    <a:pt x="0" y="0"/>
                  </a:lnTo>
                  <a:lnTo>
                    <a:pt x="0" y="3290062"/>
                  </a:lnTo>
                  <a:lnTo>
                    <a:pt x="225551" y="329006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04641" y="2234959"/>
              <a:ext cx="193305" cy="2694874"/>
            </a:xfrm>
            <a:custGeom>
              <a:avLst/>
              <a:gdLst/>
              <a:ahLst/>
              <a:cxnLst/>
              <a:rect l="l" t="t" r="r" b="b"/>
              <a:pathLst>
                <a:path w="226060" h="3151504">
                  <a:moveTo>
                    <a:pt x="225551" y="0"/>
                  </a:moveTo>
                  <a:lnTo>
                    <a:pt x="0" y="0"/>
                  </a:lnTo>
                  <a:lnTo>
                    <a:pt x="0" y="3151378"/>
                  </a:lnTo>
                  <a:lnTo>
                    <a:pt x="225551" y="315137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42165" y="2340517"/>
              <a:ext cx="193305" cy="2589533"/>
            </a:xfrm>
            <a:custGeom>
              <a:avLst/>
              <a:gdLst/>
              <a:ahLst/>
              <a:cxnLst/>
              <a:rect l="l" t="t" r="r" b="b"/>
              <a:pathLst>
                <a:path w="226060" h="3028315">
                  <a:moveTo>
                    <a:pt x="225551" y="0"/>
                  </a:moveTo>
                  <a:lnTo>
                    <a:pt x="0" y="0"/>
                  </a:lnTo>
                  <a:lnTo>
                    <a:pt x="0" y="3027934"/>
                  </a:lnTo>
                  <a:lnTo>
                    <a:pt x="225551" y="302793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79689" y="2447378"/>
              <a:ext cx="193305" cy="2482563"/>
            </a:xfrm>
            <a:custGeom>
              <a:avLst/>
              <a:gdLst/>
              <a:ahLst/>
              <a:cxnLst/>
              <a:rect l="l" t="t" r="r" b="b"/>
              <a:pathLst>
                <a:path w="226060" h="2903220">
                  <a:moveTo>
                    <a:pt x="225552" y="0"/>
                  </a:moveTo>
                  <a:lnTo>
                    <a:pt x="0" y="0"/>
                  </a:lnTo>
                  <a:lnTo>
                    <a:pt x="0" y="2902966"/>
                  </a:lnTo>
                  <a:lnTo>
                    <a:pt x="225552" y="2902966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117214" y="2542510"/>
              <a:ext cx="193305" cy="2387540"/>
            </a:xfrm>
            <a:custGeom>
              <a:avLst/>
              <a:gdLst/>
              <a:ahLst/>
              <a:cxnLst/>
              <a:rect l="l" t="t" r="r" b="b"/>
              <a:pathLst>
                <a:path w="226060" h="2792095">
                  <a:moveTo>
                    <a:pt x="225551" y="0"/>
                  </a:moveTo>
                  <a:lnTo>
                    <a:pt x="0" y="0"/>
                  </a:lnTo>
                  <a:lnTo>
                    <a:pt x="0" y="2791714"/>
                  </a:lnTo>
                  <a:lnTo>
                    <a:pt x="225551" y="279171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454737" y="2632430"/>
              <a:ext cx="193305" cy="2297403"/>
            </a:xfrm>
            <a:custGeom>
              <a:avLst/>
              <a:gdLst/>
              <a:ahLst/>
              <a:cxnLst/>
              <a:rect l="l" t="t" r="r" b="b"/>
              <a:pathLst>
                <a:path w="226060" h="2686685">
                  <a:moveTo>
                    <a:pt x="225551" y="0"/>
                  </a:moveTo>
                  <a:lnTo>
                    <a:pt x="0" y="0"/>
                  </a:lnTo>
                  <a:lnTo>
                    <a:pt x="0" y="2686558"/>
                  </a:lnTo>
                  <a:lnTo>
                    <a:pt x="225551" y="268655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92262" y="2715833"/>
              <a:ext cx="193305" cy="2214325"/>
            </a:xfrm>
            <a:custGeom>
              <a:avLst/>
              <a:gdLst/>
              <a:ahLst/>
              <a:cxnLst/>
              <a:rect l="l" t="t" r="r" b="b"/>
              <a:pathLst>
                <a:path w="226060" h="2589529">
                  <a:moveTo>
                    <a:pt x="225551" y="0"/>
                  </a:moveTo>
                  <a:lnTo>
                    <a:pt x="0" y="0"/>
                  </a:lnTo>
                  <a:lnTo>
                    <a:pt x="0" y="2589022"/>
                  </a:lnTo>
                  <a:lnTo>
                    <a:pt x="225551" y="25890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129786" y="2788812"/>
              <a:ext cx="193305" cy="2141021"/>
            </a:xfrm>
            <a:custGeom>
              <a:avLst/>
              <a:gdLst/>
              <a:ahLst/>
              <a:cxnLst/>
              <a:rect l="l" t="t" r="r" b="b"/>
              <a:pathLst>
                <a:path w="226060" h="2503804">
                  <a:moveTo>
                    <a:pt x="225552" y="0"/>
                  </a:moveTo>
                  <a:lnTo>
                    <a:pt x="0" y="0"/>
                  </a:lnTo>
                  <a:lnTo>
                    <a:pt x="0" y="2503678"/>
                  </a:lnTo>
                  <a:lnTo>
                    <a:pt x="225552" y="2503678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467310" y="2878731"/>
              <a:ext cx="193305" cy="2051427"/>
            </a:xfrm>
            <a:custGeom>
              <a:avLst/>
              <a:gdLst/>
              <a:ahLst/>
              <a:cxnLst/>
              <a:rect l="l" t="t" r="r" b="b"/>
              <a:pathLst>
                <a:path w="226060" h="2399029">
                  <a:moveTo>
                    <a:pt x="225551" y="0"/>
                  </a:moveTo>
                  <a:lnTo>
                    <a:pt x="0" y="0"/>
                  </a:lnTo>
                  <a:lnTo>
                    <a:pt x="0" y="2398522"/>
                  </a:lnTo>
                  <a:lnTo>
                    <a:pt x="225551" y="239852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804836" y="2951710"/>
              <a:ext cx="193305" cy="1978123"/>
            </a:xfrm>
            <a:custGeom>
              <a:avLst/>
              <a:gdLst/>
              <a:ahLst/>
              <a:cxnLst/>
              <a:rect l="l" t="t" r="r" b="b"/>
              <a:pathLst>
                <a:path w="226060" h="2313304">
                  <a:moveTo>
                    <a:pt x="225551" y="0"/>
                  </a:moveTo>
                  <a:lnTo>
                    <a:pt x="0" y="0"/>
                  </a:lnTo>
                  <a:lnTo>
                    <a:pt x="0" y="2313178"/>
                  </a:lnTo>
                  <a:lnTo>
                    <a:pt x="225551" y="231317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142359" y="3024688"/>
              <a:ext cx="193305" cy="1905362"/>
            </a:xfrm>
            <a:custGeom>
              <a:avLst/>
              <a:gdLst/>
              <a:ahLst/>
              <a:cxnLst/>
              <a:rect l="l" t="t" r="r" b="b"/>
              <a:pathLst>
                <a:path w="226060" h="2228215">
                  <a:moveTo>
                    <a:pt x="225551" y="0"/>
                  </a:moveTo>
                  <a:lnTo>
                    <a:pt x="0" y="0"/>
                  </a:lnTo>
                  <a:lnTo>
                    <a:pt x="0" y="2227834"/>
                  </a:lnTo>
                  <a:lnTo>
                    <a:pt x="225551" y="222783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479884" y="3097666"/>
              <a:ext cx="193305" cy="1832058"/>
            </a:xfrm>
            <a:custGeom>
              <a:avLst/>
              <a:gdLst/>
              <a:ahLst/>
              <a:cxnLst/>
              <a:rect l="l" t="t" r="r" b="b"/>
              <a:pathLst>
                <a:path w="226059" h="2142490">
                  <a:moveTo>
                    <a:pt x="225551" y="0"/>
                  </a:moveTo>
                  <a:lnTo>
                    <a:pt x="0" y="0"/>
                  </a:lnTo>
                  <a:lnTo>
                    <a:pt x="0" y="2142490"/>
                  </a:lnTo>
                  <a:lnTo>
                    <a:pt x="225551" y="214249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17408" y="3181070"/>
              <a:ext cx="193305" cy="1748980"/>
            </a:xfrm>
            <a:custGeom>
              <a:avLst/>
              <a:gdLst/>
              <a:ahLst/>
              <a:cxnLst/>
              <a:rect l="l" t="t" r="r" b="b"/>
              <a:pathLst>
                <a:path w="226059" h="2045335">
                  <a:moveTo>
                    <a:pt x="225552" y="0"/>
                  </a:moveTo>
                  <a:lnTo>
                    <a:pt x="0" y="0"/>
                  </a:lnTo>
                  <a:lnTo>
                    <a:pt x="0" y="2044953"/>
                  </a:lnTo>
                  <a:lnTo>
                    <a:pt x="225552" y="2044953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154933" y="3259261"/>
              <a:ext cx="193305" cy="1670789"/>
            </a:xfrm>
            <a:custGeom>
              <a:avLst/>
              <a:gdLst/>
              <a:ahLst/>
              <a:cxnLst/>
              <a:rect l="l" t="t" r="r" b="b"/>
              <a:pathLst>
                <a:path w="226059" h="1953895">
                  <a:moveTo>
                    <a:pt x="225551" y="0"/>
                  </a:moveTo>
                  <a:lnTo>
                    <a:pt x="0" y="0"/>
                  </a:lnTo>
                  <a:lnTo>
                    <a:pt x="0" y="1953514"/>
                  </a:lnTo>
                  <a:lnTo>
                    <a:pt x="225551" y="195351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492457" y="3338755"/>
              <a:ext cx="193305" cy="1590969"/>
            </a:xfrm>
            <a:custGeom>
              <a:avLst/>
              <a:gdLst/>
              <a:ahLst/>
              <a:cxnLst/>
              <a:rect l="l" t="t" r="r" b="b"/>
              <a:pathLst>
                <a:path w="226059" h="1860550">
                  <a:moveTo>
                    <a:pt x="225551" y="0"/>
                  </a:moveTo>
                  <a:lnTo>
                    <a:pt x="0" y="0"/>
                  </a:lnTo>
                  <a:lnTo>
                    <a:pt x="0" y="1860550"/>
                  </a:lnTo>
                  <a:lnTo>
                    <a:pt x="225551" y="18605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829981" y="3405216"/>
              <a:ext cx="193305" cy="1524724"/>
            </a:xfrm>
            <a:custGeom>
              <a:avLst/>
              <a:gdLst/>
              <a:ahLst/>
              <a:cxnLst/>
              <a:rect l="l" t="t" r="r" b="b"/>
              <a:pathLst>
                <a:path w="226059" h="1783079">
                  <a:moveTo>
                    <a:pt x="225551" y="0"/>
                  </a:moveTo>
                  <a:lnTo>
                    <a:pt x="0" y="0"/>
                  </a:lnTo>
                  <a:lnTo>
                    <a:pt x="0" y="1782826"/>
                  </a:lnTo>
                  <a:lnTo>
                    <a:pt x="225551" y="17828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67506" y="3495137"/>
              <a:ext cx="193305" cy="1434587"/>
            </a:xfrm>
            <a:custGeom>
              <a:avLst/>
              <a:gdLst/>
              <a:ahLst/>
              <a:cxnLst/>
              <a:rect l="l" t="t" r="r" b="b"/>
              <a:pathLst>
                <a:path w="226059" h="1677670">
                  <a:moveTo>
                    <a:pt x="225551" y="0"/>
                  </a:moveTo>
                  <a:lnTo>
                    <a:pt x="0" y="0"/>
                  </a:lnTo>
                  <a:lnTo>
                    <a:pt x="0" y="1677670"/>
                  </a:lnTo>
                  <a:lnTo>
                    <a:pt x="225551" y="167767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505031" y="3568114"/>
              <a:ext cx="193305" cy="1361826"/>
            </a:xfrm>
            <a:custGeom>
              <a:avLst/>
              <a:gdLst/>
              <a:ahLst/>
              <a:cxnLst/>
              <a:rect l="l" t="t" r="r" b="b"/>
              <a:pathLst>
                <a:path w="226059" h="1592579">
                  <a:moveTo>
                    <a:pt x="225551" y="0"/>
                  </a:moveTo>
                  <a:lnTo>
                    <a:pt x="0" y="0"/>
                  </a:lnTo>
                  <a:lnTo>
                    <a:pt x="0" y="1592326"/>
                  </a:lnTo>
                  <a:lnTo>
                    <a:pt x="225551" y="15923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842554" y="3658035"/>
              <a:ext cx="193305" cy="1271689"/>
            </a:xfrm>
            <a:custGeom>
              <a:avLst/>
              <a:gdLst/>
              <a:ahLst/>
              <a:cxnLst/>
              <a:rect l="l" t="t" r="r" b="b"/>
              <a:pathLst>
                <a:path w="226059" h="1487170">
                  <a:moveTo>
                    <a:pt x="225551" y="0"/>
                  </a:moveTo>
                  <a:lnTo>
                    <a:pt x="0" y="0"/>
                  </a:lnTo>
                  <a:lnTo>
                    <a:pt x="0" y="1487170"/>
                  </a:lnTo>
                  <a:lnTo>
                    <a:pt x="225551" y="148717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5845" y="1741052"/>
              <a:ext cx="191676" cy="3188996"/>
            </a:xfrm>
            <a:custGeom>
              <a:avLst/>
              <a:gdLst/>
              <a:ahLst/>
              <a:cxnLst/>
              <a:rect l="l" t="t" r="r" b="b"/>
              <a:pathLst>
                <a:path w="224155" h="3729354">
                  <a:moveTo>
                    <a:pt x="0" y="0"/>
                  </a:moveTo>
                  <a:lnTo>
                    <a:pt x="224028" y="0"/>
                  </a:lnTo>
                  <a:lnTo>
                    <a:pt x="224028" y="3728974"/>
                  </a:lnTo>
                  <a:lnTo>
                    <a:pt x="0" y="37289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92067" y="1870068"/>
              <a:ext cx="193305" cy="3059765"/>
            </a:xfrm>
            <a:custGeom>
              <a:avLst/>
              <a:gdLst/>
              <a:ahLst/>
              <a:cxnLst/>
              <a:rect l="l" t="t" r="r" b="b"/>
              <a:pathLst>
                <a:path w="226059" h="3578225">
                  <a:moveTo>
                    <a:pt x="0" y="0"/>
                  </a:moveTo>
                  <a:lnTo>
                    <a:pt x="225551" y="0"/>
                  </a:lnTo>
                  <a:lnTo>
                    <a:pt x="225551" y="3578098"/>
                  </a:lnTo>
                  <a:lnTo>
                    <a:pt x="0" y="35780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29591" y="1999083"/>
              <a:ext cx="193305" cy="2931075"/>
            </a:xfrm>
            <a:custGeom>
              <a:avLst/>
              <a:gdLst/>
              <a:ahLst/>
              <a:cxnLst/>
              <a:rect l="l" t="t" r="r" b="b"/>
              <a:pathLst>
                <a:path w="226060" h="3427729">
                  <a:moveTo>
                    <a:pt x="0" y="0"/>
                  </a:moveTo>
                  <a:lnTo>
                    <a:pt x="225552" y="0"/>
                  </a:lnTo>
                  <a:lnTo>
                    <a:pt x="225552" y="3427222"/>
                  </a:lnTo>
                  <a:lnTo>
                    <a:pt x="0" y="34272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767116" y="2116369"/>
              <a:ext cx="193305" cy="2813789"/>
            </a:xfrm>
            <a:custGeom>
              <a:avLst/>
              <a:gdLst/>
              <a:ahLst/>
              <a:cxnLst/>
              <a:rect l="l" t="t" r="r" b="b"/>
              <a:pathLst>
                <a:path w="226060" h="3290570">
                  <a:moveTo>
                    <a:pt x="0" y="0"/>
                  </a:moveTo>
                  <a:lnTo>
                    <a:pt x="225551" y="0"/>
                  </a:lnTo>
                  <a:lnTo>
                    <a:pt x="225551" y="3290062"/>
                  </a:lnTo>
                  <a:lnTo>
                    <a:pt x="0" y="3290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104641" y="2234959"/>
              <a:ext cx="193305" cy="2694874"/>
            </a:xfrm>
            <a:custGeom>
              <a:avLst/>
              <a:gdLst/>
              <a:ahLst/>
              <a:cxnLst/>
              <a:rect l="l" t="t" r="r" b="b"/>
              <a:pathLst>
                <a:path w="226060" h="3151504">
                  <a:moveTo>
                    <a:pt x="0" y="0"/>
                  </a:moveTo>
                  <a:lnTo>
                    <a:pt x="225551" y="0"/>
                  </a:lnTo>
                  <a:lnTo>
                    <a:pt x="225551" y="3151378"/>
                  </a:lnTo>
                  <a:lnTo>
                    <a:pt x="0" y="31513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442165" y="2340517"/>
              <a:ext cx="193305" cy="2589533"/>
            </a:xfrm>
            <a:custGeom>
              <a:avLst/>
              <a:gdLst/>
              <a:ahLst/>
              <a:cxnLst/>
              <a:rect l="l" t="t" r="r" b="b"/>
              <a:pathLst>
                <a:path w="226060" h="3028315">
                  <a:moveTo>
                    <a:pt x="0" y="0"/>
                  </a:moveTo>
                  <a:lnTo>
                    <a:pt x="225551" y="0"/>
                  </a:lnTo>
                  <a:lnTo>
                    <a:pt x="225551" y="3027934"/>
                  </a:lnTo>
                  <a:lnTo>
                    <a:pt x="0" y="30279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79689" y="2447378"/>
              <a:ext cx="193305" cy="2482563"/>
            </a:xfrm>
            <a:custGeom>
              <a:avLst/>
              <a:gdLst/>
              <a:ahLst/>
              <a:cxnLst/>
              <a:rect l="l" t="t" r="r" b="b"/>
              <a:pathLst>
                <a:path w="226060" h="2903220">
                  <a:moveTo>
                    <a:pt x="0" y="0"/>
                  </a:moveTo>
                  <a:lnTo>
                    <a:pt x="225552" y="0"/>
                  </a:lnTo>
                  <a:lnTo>
                    <a:pt x="225552" y="2902966"/>
                  </a:lnTo>
                  <a:lnTo>
                    <a:pt x="0" y="29029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17214" y="2542510"/>
              <a:ext cx="193305" cy="2387540"/>
            </a:xfrm>
            <a:custGeom>
              <a:avLst/>
              <a:gdLst/>
              <a:ahLst/>
              <a:cxnLst/>
              <a:rect l="l" t="t" r="r" b="b"/>
              <a:pathLst>
                <a:path w="226060" h="2792095">
                  <a:moveTo>
                    <a:pt x="0" y="0"/>
                  </a:moveTo>
                  <a:lnTo>
                    <a:pt x="225551" y="0"/>
                  </a:lnTo>
                  <a:lnTo>
                    <a:pt x="225551" y="2791714"/>
                  </a:lnTo>
                  <a:lnTo>
                    <a:pt x="0" y="27917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454737" y="2632430"/>
              <a:ext cx="193305" cy="2297403"/>
            </a:xfrm>
            <a:custGeom>
              <a:avLst/>
              <a:gdLst/>
              <a:ahLst/>
              <a:cxnLst/>
              <a:rect l="l" t="t" r="r" b="b"/>
              <a:pathLst>
                <a:path w="226060" h="2686685">
                  <a:moveTo>
                    <a:pt x="0" y="0"/>
                  </a:moveTo>
                  <a:lnTo>
                    <a:pt x="225551" y="0"/>
                  </a:lnTo>
                  <a:lnTo>
                    <a:pt x="225551" y="2686558"/>
                  </a:lnTo>
                  <a:lnTo>
                    <a:pt x="0" y="26865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92262" y="2715833"/>
              <a:ext cx="193305" cy="2214325"/>
            </a:xfrm>
            <a:custGeom>
              <a:avLst/>
              <a:gdLst/>
              <a:ahLst/>
              <a:cxnLst/>
              <a:rect l="l" t="t" r="r" b="b"/>
              <a:pathLst>
                <a:path w="226060" h="2589529">
                  <a:moveTo>
                    <a:pt x="0" y="0"/>
                  </a:moveTo>
                  <a:lnTo>
                    <a:pt x="225551" y="0"/>
                  </a:lnTo>
                  <a:lnTo>
                    <a:pt x="225551" y="2589022"/>
                  </a:lnTo>
                  <a:lnTo>
                    <a:pt x="0" y="25890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129786" y="2788812"/>
              <a:ext cx="193305" cy="2141021"/>
            </a:xfrm>
            <a:custGeom>
              <a:avLst/>
              <a:gdLst/>
              <a:ahLst/>
              <a:cxnLst/>
              <a:rect l="l" t="t" r="r" b="b"/>
              <a:pathLst>
                <a:path w="226060" h="2503804">
                  <a:moveTo>
                    <a:pt x="0" y="0"/>
                  </a:moveTo>
                  <a:lnTo>
                    <a:pt x="225552" y="0"/>
                  </a:lnTo>
                  <a:lnTo>
                    <a:pt x="225552" y="2503678"/>
                  </a:lnTo>
                  <a:lnTo>
                    <a:pt x="0" y="25036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67310" y="2878731"/>
              <a:ext cx="193305" cy="2051427"/>
            </a:xfrm>
            <a:custGeom>
              <a:avLst/>
              <a:gdLst/>
              <a:ahLst/>
              <a:cxnLst/>
              <a:rect l="l" t="t" r="r" b="b"/>
              <a:pathLst>
                <a:path w="226060" h="2399029">
                  <a:moveTo>
                    <a:pt x="0" y="0"/>
                  </a:moveTo>
                  <a:lnTo>
                    <a:pt x="225551" y="0"/>
                  </a:lnTo>
                  <a:lnTo>
                    <a:pt x="225551" y="2398522"/>
                  </a:lnTo>
                  <a:lnTo>
                    <a:pt x="0" y="23985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804836" y="2951710"/>
              <a:ext cx="193305" cy="1978123"/>
            </a:xfrm>
            <a:custGeom>
              <a:avLst/>
              <a:gdLst/>
              <a:ahLst/>
              <a:cxnLst/>
              <a:rect l="l" t="t" r="r" b="b"/>
              <a:pathLst>
                <a:path w="226060" h="2313304">
                  <a:moveTo>
                    <a:pt x="0" y="0"/>
                  </a:moveTo>
                  <a:lnTo>
                    <a:pt x="225551" y="0"/>
                  </a:lnTo>
                  <a:lnTo>
                    <a:pt x="225551" y="2313178"/>
                  </a:lnTo>
                  <a:lnTo>
                    <a:pt x="0" y="23131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42359" y="3024688"/>
              <a:ext cx="193305" cy="1905362"/>
            </a:xfrm>
            <a:custGeom>
              <a:avLst/>
              <a:gdLst/>
              <a:ahLst/>
              <a:cxnLst/>
              <a:rect l="l" t="t" r="r" b="b"/>
              <a:pathLst>
                <a:path w="226060" h="2228215">
                  <a:moveTo>
                    <a:pt x="0" y="0"/>
                  </a:moveTo>
                  <a:lnTo>
                    <a:pt x="225551" y="0"/>
                  </a:lnTo>
                  <a:lnTo>
                    <a:pt x="225551" y="2227834"/>
                  </a:lnTo>
                  <a:lnTo>
                    <a:pt x="0" y="22278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79884" y="3097666"/>
              <a:ext cx="193305" cy="1832058"/>
            </a:xfrm>
            <a:custGeom>
              <a:avLst/>
              <a:gdLst/>
              <a:ahLst/>
              <a:cxnLst/>
              <a:rect l="l" t="t" r="r" b="b"/>
              <a:pathLst>
                <a:path w="226059" h="2142490">
                  <a:moveTo>
                    <a:pt x="0" y="0"/>
                  </a:moveTo>
                  <a:lnTo>
                    <a:pt x="225551" y="0"/>
                  </a:lnTo>
                  <a:lnTo>
                    <a:pt x="225551" y="2142490"/>
                  </a:lnTo>
                  <a:lnTo>
                    <a:pt x="0" y="21424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817408" y="3181070"/>
              <a:ext cx="193305" cy="1748980"/>
            </a:xfrm>
            <a:custGeom>
              <a:avLst/>
              <a:gdLst/>
              <a:ahLst/>
              <a:cxnLst/>
              <a:rect l="l" t="t" r="r" b="b"/>
              <a:pathLst>
                <a:path w="226059" h="2045335">
                  <a:moveTo>
                    <a:pt x="0" y="0"/>
                  </a:moveTo>
                  <a:lnTo>
                    <a:pt x="225552" y="0"/>
                  </a:lnTo>
                  <a:lnTo>
                    <a:pt x="225552" y="2044953"/>
                  </a:lnTo>
                  <a:lnTo>
                    <a:pt x="0" y="20449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54933" y="3259261"/>
              <a:ext cx="193305" cy="1670789"/>
            </a:xfrm>
            <a:custGeom>
              <a:avLst/>
              <a:gdLst/>
              <a:ahLst/>
              <a:cxnLst/>
              <a:rect l="l" t="t" r="r" b="b"/>
              <a:pathLst>
                <a:path w="226059" h="1953895">
                  <a:moveTo>
                    <a:pt x="0" y="0"/>
                  </a:moveTo>
                  <a:lnTo>
                    <a:pt x="225551" y="0"/>
                  </a:lnTo>
                  <a:lnTo>
                    <a:pt x="225551" y="1953514"/>
                  </a:lnTo>
                  <a:lnTo>
                    <a:pt x="0" y="19535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92457" y="3338755"/>
              <a:ext cx="193305" cy="1590969"/>
            </a:xfrm>
            <a:custGeom>
              <a:avLst/>
              <a:gdLst/>
              <a:ahLst/>
              <a:cxnLst/>
              <a:rect l="l" t="t" r="r" b="b"/>
              <a:pathLst>
                <a:path w="226059" h="1860550">
                  <a:moveTo>
                    <a:pt x="0" y="0"/>
                  </a:moveTo>
                  <a:lnTo>
                    <a:pt x="225551" y="0"/>
                  </a:lnTo>
                  <a:lnTo>
                    <a:pt x="225551" y="1860550"/>
                  </a:lnTo>
                  <a:lnTo>
                    <a:pt x="0" y="186055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29981" y="3405216"/>
              <a:ext cx="193305" cy="1524724"/>
            </a:xfrm>
            <a:custGeom>
              <a:avLst/>
              <a:gdLst/>
              <a:ahLst/>
              <a:cxnLst/>
              <a:rect l="l" t="t" r="r" b="b"/>
              <a:pathLst>
                <a:path w="226059" h="1783079">
                  <a:moveTo>
                    <a:pt x="0" y="0"/>
                  </a:moveTo>
                  <a:lnTo>
                    <a:pt x="225551" y="0"/>
                  </a:lnTo>
                  <a:lnTo>
                    <a:pt x="225551" y="1782826"/>
                  </a:lnTo>
                  <a:lnTo>
                    <a:pt x="0" y="178282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167506" y="3495137"/>
              <a:ext cx="193305" cy="1434587"/>
            </a:xfrm>
            <a:custGeom>
              <a:avLst/>
              <a:gdLst/>
              <a:ahLst/>
              <a:cxnLst/>
              <a:rect l="l" t="t" r="r" b="b"/>
              <a:pathLst>
                <a:path w="226059" h="1677670">
                  <a:moveTo>
                    <a:pt x="0" y="0"/>
                  </a:moveTo>
                  <a:lnTo>
                    <a:pt x="225551" y="0"/>
                  </a:lnTo>
                  <a:lnTo>
                    <a:pt x="225551" y="1677670"/>
                  </a:lnTo>
                  <a:lnTo>
                    <a:pt x="0" y="167767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05031" y="3568114"/>
              <a:ext cx="193305" cy="1361826"/>
            </a:xfrm>
            <a:custGeom>
              <a:avLst/>
              <a:gdLst/>
              <a:ahLst/>
              <a:cxnLst/>
              <a:rect l="l" t="t" r="r" b="b"/>
              <a:pathLst>
                <a:path w="226059" h="1592579">
                  <a:moveTo>
                    <a:pt x="0" y="0"/>
                  </a:moveTo>
                  <a:lnTo>
                    <a:pt x="225551" y="0"/>
                  </a:lnTo>
                  <a:lnTo>
                    <a:pt x="225551" y="1592326"/>
                  </a:lnTo>
                  <a:lnTo>
                    <a:pt x="0" y="1592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842554" y="3658035"/>
              <a:ext cx="193305" cy="1271689"/>
            </a:xfrm>
            <a:custGeom>
              <a:avLst/>
              <a:gdLst/>
              <a:ahLst/>
              <a:cxnLst/>
              <a:rect l="l" t="t" r="r" b="b"/>
              <a:pathLst>
                <a:path w="226059" h="1487170">
                  <a:moveTo>
                    <a:pt x="0" y="0"/>
                  </a:moveTo>
                  <a:lnTo>
                    <a:pt x="225551" y="0"/>
                  </a:lnTo>
                  <a:lnTo>
                    <a:pt x="225551" y="1487170"/>
                  </a:lnTo>
                  <a:lnTo>
                    <a:pt x="0" y="14871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2878" y="4929724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757604" y="313502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416540" y="5571224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1095107" y="319942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146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432632" y="326382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1770156" y="332268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102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2107681" y="338154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081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2445205" y="343475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2782729" y="3487969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4" dirty="0">
                  <a:latin typeface="Arial"/>
                  <a:cs typeface="Arial"/>
                </a:rPr>
                <a:t> 043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120254" y="353564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457778" y="358049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2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795066" y="3621849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995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133153" y="365890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982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4470677" y="370375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966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4808201" y="374024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953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5145726" y="377673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5483250" y="381322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5820774" y="385514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6158299" y="3893779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898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6495823" y="393365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884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6833348" y="396721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872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7170872" y="401206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856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7508396" y="404855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7845921" y="409340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80095" y="4870972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80095" y="431027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700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380095" y="374990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380095" y="318954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900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380095" y="2628955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380095" y="206858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380095" y="1508000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95986" y="4997706"/>
              <a:ext cx="749741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633841" y="1106728"/>
              <a:ext cx="326501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Puumalan väestöennuste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47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yhmä 24">
            <a:extLst>
              <a:ext uri="{FF2B5EF4-FFF2-40B4-BE49-F238E27FC236}">
                <a16:creationId xmlns:a16="http://schemas.microsoft.com/office/drawing/2014/main" id="{93A3C1FE-7B08-4B9C-953A-DE88FC6E107D}"/>
              </a:ext>
            </a:extLst>
          </p:cNvPr>
          <p:cNvGrpSpPr/>
          <p:nvPr/>
        </p:nvGrpSpPr>
        <p:grpSpPr>
          <a:xfrm>
            <a:off x="323528" y="548680"/>
            <a:ext cx="8043101" cy="5179508"/>
            <a:chOff x="-26221" y="476672"/>
            <a:chExt cx="8043101" cy="5179508"/>
          </a:xfrm>
        </p:grpSpPr>
        <p:sp>
          <p:nvSpPr>
            <p:cNvPr id="23" name="object 23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4BA70595-AE56-4D16-A8E7-DF9D56EB1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221" y="476672"/>
              <a:ext cx="8043101" cy="4896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F583B29B-EC77-4137-ADB4-954BAD27353B}"/>
              </a:ext>
            </a:extLst>
          </p:cNvPr>
          <p:cNvGrpSpPr/>
          <p:nvPr/>
        </p:nvGrpSpPr>
        <p:grpSpPr>
          <a:xfrm>
            <a:off x="539552" y="476672"/>
            <a:ext cx="7967809" cy="5035492"/>
            <a:chOff x="34668" y="620688"/>
            <a:chExt cx="7967809" cy="5035492"/>
          </a:xfrm>
        </p:grpSpPr>
        <p:sp>
          <p:nvSpPr>
            <p:cNvPr id="20" name="object 20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EFD08474-8240-499C-B015-99FCB72FE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68" y="620688"/>
              <a:ext cx="7967809" cy="48507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1_ES_maakuntaliitto">
  <a:themeElements>
    <a:clrScheme name="ES Maakuntaliitto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2D249"/>
      </a:accent1>
      <a:accent2>
        <a:srgbClr val="DA2969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DA2969"/>
      </a:hlink>
      <a:folHlink>
        <a:srgbClr val="F89D57"/>
      </a:folHlink>
    </a:clrScheme>
    <a:fontScheme name="ES_maakuntaliit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_maakuntaliitto 1">
        <a:dk1>
          <a:srgbClr val="000000"/>
        </a:dk1>
        <a:lt1>
          <a:srgbClr val="FFFFFF"/>
        </a:lt1>
        <a:dk2>
          <a:srgbClr val="787E84"/>
        </a:dk2>
        <a:lt2>
          <a:srgbClr val="CCD6DF"/>
        </a:lt2>
        <a:accent1>
          <a:srgbClr val="D5E04D"/>
        </a:accent1>
        <a:accent2>
          <a:srgbClr val="936FB1"/>
        </a:accent2>
        <a:accent3>
          <a:srgbClr val="FFFFFF"/>
        </a:accent3>
        <a:accent4>
          <a:srgbClr val="000000"/>
        </a:accent4>
        <a:accent5>
          <a:srgbClr val="E7EDB2"/>
        </a:accent5>
        <a:accent6>
          <a:srgbClr val="8564A0"/>
        </a:accent6>
        <a:hlink>
          <a:srgbClr val="EE2C74"/>
        </a:hlink>
        <a:folHlink>
          <a:srgbClr val="F89D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ES_maakuntaliitto</Template>
  <TotalTime>505</TotalTime>
  <Words>1919</Words>
  <Application>Microsoft Office PowerPoint</Application>
  <PresentationFormat>Näytössä katseltava diaesitys (4:3)</PresentationFormat>
  <Paragraphs>718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1_ES_maakuntaliitto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Mainostoimisto KIXIT Oy</Manager>
  <Company>Etelä-Savon maakuntaliitto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Etelä-Savon Maakuntaliitto</dc:title>
  <dc:subject>Saimaan Maakunta esittely 5/2013</dc:subject>
  <dc:creator>Tuula Huoviala</dc:creator>
  <cp:lastModifiedBy>Jaana Kokkonen</cp:lastModifiedBy>
  <cp:revision>64</cp:revision>
  <dcterms:created xsi:type="dcterms:W3CDTF">2013-05-17T08:21:27Z</dcterms:created>
  <dcterms:modified xsi:type="dcterms:W3CDTF">2019-11-15T13:13:19Z</dcterms:modified>
</cp:coreProperties>
</file>