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1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86391" autoAdjust="0"/>
  </p:normalViewPr>
  <p:slideViewPr>
    <p:cSldViewPr>
      <p:cViewPr varScale="1">
        <p:scale>
          <a:sx n="103" d="100"/>
          <a:sy n="103" d="100"/>
        </p:scale>
        <p:origin x="14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839B0F9-596C-4CF9-A0C3-07894A28EFB1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334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11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963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C7582D99-8205-41C8-A63D-67FD4F56EA7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471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1600200"/>
            <a:ext cx="8496300" cy="2087562"/>
          </a:xfrm>
        </p:spPr>
        <p:txBody>
          <a:bodyPr anchor="b"/>
          <a:lstStyle>
            <a:lvl1pPr algn="ctr">
              <a:defRPr sz="5400" i="0"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687762"/>
            <a:ext cx="8496300" cy="9366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8253927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1612649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96075" y="1219200"/>
            <a:ext cx="2124075" cy="4319587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23850" y="1219200"/>
            <a:ext cx="6219825" cy="4319587"/>
          </a:xfrm>
        </p:spPr>
        <p:txBody>
          <a:bodyPr vert="eaVert"/>
          <a:lstStyle/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48076539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5686806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8195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31933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306915662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23850" y="2057400"/>
            <a:ext cx="41719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719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5265852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296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83991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296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669853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</p:spTree>
    <p:extLst>
      <p:ext uri="{BB962C8B-B14F-4D97-AF65-F5344CB8AC3E}">
        <p14:creationId xmlns:p14="http://schemas.microsoft.com/office/powerpoint/2010/main" val="40569241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9900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4862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370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336609354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957105"/>
            <a:ext cx="5486400" cy="300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287963"/>
            <a:ext cx="5486400" cy="4270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</p:spTree>
    <p:extLst>
      <p:ext uri="{BB962C8B-B14F-4D97-AF65-F5344CB8AC3E}">
        <p14:creationId xmlns:p14="http://schemas.microsoft.com/office/powerpoint/2010/main" val="9711210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85800"/>
            <a:ext cx="8496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65300"/>
            <a:ext cx="84963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0" y="5436000"/>
            <a:ext cx="9144000" cy="142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8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ransition>
    <p:fad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2000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spcBef>
          <a:spcPct val="0"/>
        </a:spcBef>
        <a:spcAft>
          <a:spcPct val="2000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rtl="0" eaLnBrk="0" fontAlgn="base" hangingPunct="0">
        <a:spcBef>
          <a:spcPct val="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8288" algn="l" rtl="0" eaLnBrk="0" fontAlgn="base" hangingPunct="0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rtl="0" eaLnBrk="0" fontAlgn="base" hangingPunct="0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8002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2574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7146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171825" indent="-266700" algn="l" rtl="0" fontAlgn="base">
        <a:spcBef>
          <a:spcPct val="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 txBox="1">
            <a:spLocks/>
          </p:cNvSpPr>
          <p:nvPr/>
        </p:nvSpPr>
        <p:spPr>
          <a:xfrm>
            <a:off x="827585" y="404664"/>
            <a:ext cx="7488832" cy="864096"/>
          </a:xfrm>
          <a:prstGeom prst="rect">
            <a:avLst/>
          </a:prstGeo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rgbClr val="DA2969"/>
                </a:solidFill>
                <a:effectLst/>
                <a:uLnTx/>
                <a:uFillTx/>
                <a:latin typeface="Arial"/>
                <a:cs typeface="Arial"/>
              </a:rPr>
              <a:t>BKT maakunnittain 2017, €/asukas</a:t>
            </a:r>
            <a:b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rgbClr val="DA2969"/>
                </a:solidFill>
                <a:effectLst/>
                <a:uLnTx/>
                <a:uFillTx/>
                <a:latin typeface="Arial"/>
                <a:cs typeface="Arial"/>
              </a:rPr>
            </a:b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srgbClr val="DA2969"/>
                </a:solidFill>
                <a:effectLst/>
                <a:uLnTx/>
                <a:uFillTx/>
                <a:latin typeface="Arial"/>
                <a:cs typeface="Arial"/>
              </a:rPr>
              <a:t>BKT markkinahintaan, käyvin hinnoin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4BAFD62-6569-4090-B25A-F0ADCD6E5368}"/>
              </a:ext>
            </a:extLst>
          </p:cNvPr>
          <p:cNvSpPr txBox="1"/>
          <p:nvPr/>
        </p:nvSpPr>
        <p:spPr>
          <a:xfrm>
            <a:off x="179512" y="6649143"/>
            <a:ext cx="20716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Lähde: Tilastokeskus, Aluetilinpito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7784074-58F2-4A42-BB51-35A649A8A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84784"/>
            <a:ext cx="7648242" cy="411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635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0_ES_maakuntaliitto">
  <a:themeElements>
    <a:clrScheme name="ES Maakuntaliitto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2D249"/>
      </a:accent1>
      <a:accent2>
        <a:srgbClr val="DA2969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DA2969"/>
      </a:hlink>
      <a:folHlink>
        <a:srgbClr val="F89D57"/>
      </a:folHlink>
    </a:clrScheme>
    <a:fontScheme name="ES_maakuntaliitt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S_maakuntaliitto 1">
        <a:dk1>
          <a:srgbClr val="000000"/>
        </a:dk1>
        <a:lt1>
          <a:srgbClr val="FFFFFF"/>
        </a:lt1>
        <a:dk2>
          <a:srgbClr val="787E84"/>
        </a:dk2>
        <a:lt2>
          <a:srgbClr val="CCD6DF"/>
        </a:lt2>
        <a:accent1>
          <a:srgbClr val="D5E04D"/>
        </a:accent1>
        <a:accent2>
          <a:srgbClr val="936FB1"/>
        </a:accent2>
        <a:accent3>
          <a:srgbClr val="FFFFFF"/>
        </a:accent3>
        <a:accent4>
          <a:srgbClr val="000000"/>
        </a:accent4>
        <a:accent5>
          <a:srgbClr val="E7EDB2"/>
        </a:accent5>
        <a:accent6>
          <a:srgbClr val="8564A0"/>
        </a:accent6>
        <a:hlink>
          <a:srgbClr val="EE2C74"/>
        </a:hlink>
        <a:folHlink>
          <a:srgbClr val="F89D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5E04D"/>
      </a:accent1>
      <a:accent2>
        <a:srgbClr val="936FB1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EE2C74"/>
      </a:hlink>
      <a:folHlink>
        <a:srgbClr val="F89D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787E84"/>
      </a:dk2>
      <a:lt2>
        <a:srgbClr val="CCD6DF"/>
      </a:lt2>
      <a:accent1>
        <a:srgbClr val="D5E04D"/>
      </a:accent1>
      <a:accent2>
        <a:srgbClr val="936FB1"/>
      </a:accent2>
      <a:accent3>
        <a:srgbClr val="FFFFFF"/>
      </a:accent3>
      <a:accent4>
        <a:srgbClr val="000000"/>
      </a:accent4>
      <a:accent5>
        <a:srgbClr val="E7EDB2"/>
      </a:accent5>
      <a:accent6>
        <a:srgbClr val="8564A0"/>
      </a:accent6>
      <a:hlink>
        <a:srgbClr val="EE2C74"/>
      </a:hlink>
      <a:folHlink>
        <a:srgbClr val="F89D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ES_maakuntaliitto</Template>
  <TotalTime>455</TotalTime>
  <Words>18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10_ES_maakuntaliitto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>Saimaan Maakunta</dc:subject>
  <dc:creator>saaral</dc:creator>
  <cp:lastModifiedBy>Jaana Kokkonen</cp:lastModifiedBy>
  <cp:revision>57</cp:revision>
  <dcterms:created xsi:type="dcterms:W3CDTF">2010-11-26T07:36:27Z</dcterms:created>
  <dcterms:modified xsi:type="dcterms:W3CDTF">2019-11-28T13:52:01Z</dcterms:modified>
</cp:coreProperties>
</file>