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1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86391" autoAdjust="0"/>
  </p:normalViewPr>
  <p:slideViewPr>
    <p:cSldViewPr>
      <p:cViewPr varScale="1">
        <p:scale>
          <a:sx n="103" d="100"/>
          <a:sy n="103" d="100"/>
        </p:scale>
        <p:origin x="14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1839B0F9-596C-4CF9-A0C3-07894A28EFB1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334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1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11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963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C7582D99-8205-41C8-A63D-67FD4F56EA7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471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850" y="1600200"/>
            <a:ext cx="8496300" cy="2087562"/>
          </a:xfrm>
        </p:spPr>
        <p:txBody>
          <a:bodyPr anchor="b"/>
          <a:lstStyle>
            <a:lvl1pPr algn="ctr">
              <a:defRPr sz="5400" i="0"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687762"/>
            <a:ext cx="8496300" cy="9366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02790160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3667351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96075" y="1219200"/>
            <a:ext cx="2124075" cy="4319587"/>
          </a:xfrm>
        </p:spPr>
        <p:txBody>
          <a:bodyPr vert="eaVert"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23850" y="1219200"/>
            <a:ext cx="6219825" cy="4319587"/>
          </a:xfrm>
        </p:spPr>
        <p:txBody>
          <a:bodyPr vert="eaVert"/>
          <a:lstStyle/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3461561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8698242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8195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31933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197036625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23850" y="2057400"/>
            <a:ext cx="417195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7195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6042761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296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83991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4041775" cy="296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93224873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</p:spTree>
    <p:extLst>
      <p:ext uri="{BB962C8B-B14F-4D97-AF65-F5344CB8AC3E}">
        <p14:creationId xmlns:p14="http://schemas.microsoft.com/office/powerpoint/2010/main" val="237509581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26966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4862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370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173916871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957105"/>
            <a:ext cx="5486400" cy="300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1066800"/>
            <a:ext cx="54864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287963"/>
            <a:ext cx="5486400" cy="4270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9745290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85800"/>
            <a:ext cx="84963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65300"/>
            <a:ext cx="84963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0" y="5436000"/>
            <a:ext cx="9144000" cy="142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0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ransition>
    <p:fade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2000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1463" algn="l" rtl="0" eaLnBrk="0" fontAlgn="base" hangingPunct="0">
        <a:spcBef>
          <a:spcPct val="0"/>
        </a:spcBef>
        <a:spcAft>
          <a:spcPct val="2000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rtl="0" eaLnBrk="0" fontAlgn="base" hangingPunct="0">
        <a:spcBef>
          <a:spcPct val="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8288" algn="l" rtl="0" eaLnBrk="0" fontAlgn="base" hangingPunct="0">
        <a:spcBef>
          <a:spcPct val="0"/>
        </a:spcBef>
        <a:spcAft>
          <a:spcPct val="2000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rtl="0" eaLnBrk="0" fontAlgn="base" hangingPunct="0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8002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2574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7146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1718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6627168"/>
            <a:ext cx="87849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Lähde: Tilastokeskus, Aluetilinpito	   Aluetilinpidossa väkiluku on sama kuin keskiväkiluku. Keskiväkiluku on kahden peräkkäisen vuoden väkilukujen keskiarvo.</a:t>
            </a:r>
          </a:p>
        </p:txBody>
      </p:sp>
      <p:sp>
        <p:nvSpPr>
          <p:cNvPr id="4" name="Title 11"/>
          <p:cNvSpPr txBox="1">
            <a:spLocks/>
          </p:cNvSpPr>
          <p:nvPr/>
        </p:nvSpPr>
        <p:spPr>
          <a:xfrm>
            <a:off x="468313" y="333375"/>
            <a:ext cx="7848600" cy="1066800"/>
          </a:xfrm>
          <a:prstGeom prst="rect">
            <a:avLst/>
          </a:prstGeom>
        </p:spPr>
        <p:txBody>
          <a:bodyPr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rgbClr val="DA2969"/>
                </a:solidFill>
                <a:effectLst/>
                <a:uLnTx/>
                <a:uFillTx/>
                <a:latin typeface="Arial"/>
                <a:cs typeface="Arial"/>
              </a:rPr>
              <a:t>Väkiluku ja BKT maakunnittain 2017, prosenttia koko Suomesta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srgbClr val="DA2969"/>
                </a:solidFill>
                <a:effectLst/>
                <a:uLnTx/>
                <a:uFillTx/>
                <a:latin typeface="Arial"/>
                <a:cs typeface="Arial"/>
              </a:rPr>
              <a:t>BKT markkinahintaan, käyvin hinnoin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1" i="0" u="none" strike="noStrike" kern="0" cap="none" spc="0" normalizeH="0" baseline="0" noProof="0" dirty="0">
              <a:ln>
                <a:noFill/>
              </a:ln>
              <a:solidFill>
                <a:srgbClr val="DA2969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A563BDED-DF11-4CE1-8E2A-647587217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00808"/>
            <a:ext cx="7043846" cy="405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595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0_ES_maakuntaliitto">
  <a:themeElements>
    <a:clrScheme name="ES Maakuntaliitto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2D249"/>
      </a:accent1>
      <a:accent2>
        <a:srgbClr val="DA2969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DA2969"/>
      </a:hlink>
      <a:folHlink>
        <a:srgbClr val="F89D57"/>
      </a:folHlink>
    </a:clrScheme>
    <a:fontScheme name="ES_maakuntaliitt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S_maakuntaliitto 1">
        <a:dk1>
          <a:srgbClr val="000000"/>
        </a:dk1>
        <a:lt1>
          <a:srgbClr val="FFFFFF"/>
        </a:lt1>
        <a:dk2>
          <a:srgbClr val="787E84"/>
        </a:dk2>
        <a:lt2>
          <a:srgbClr val="CCD6DF"/>
        </a:lt2>
        <a:accent1>
          <a:srgbClr val="D5E04D"/>
        </a:accent1>
        <a:accent2>
          <a:srgbClr val="936FB1"/>
        </a:accent2>
        <a:accent3>
          <a:srgbClr val="FFFFFF"/>
        </a:accent3>
        <a:accent4>
          <a:srgbClr val="000000"/>
        </a:accent4>
        <a:accent5>
          <a:srgbClr val="E7EDB2"/>
        </a:accent5>
        <a:accent6>
          <a:srgbClr val="8564A0"/>
        </a:accent6>
        <a:hlink>
          <a:srgbClr val="EE2C74"/>
        </a:hlink>
        <a:folHlink>
          <a:srgbClr val="F89D5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5E04D"/>
      </a:accent1>
      <a:accent2>
        <a:srgbClr val="936FB1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EE2C74"/>
      </a:hlink>
      <a:folHlink>
        <a:srgbClr val="F89D5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5E04D"/>
      </a:accent1>
      <a:accent2>
        <a:srgbClr val="936FB1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EE2C74"/>
      </a:hlink>
      <a:folHlink>
        <a:srgbClr val="F89D5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ES_maakuntaliitto</Template>
  <TotalTime>496</TotalTime>
  <Words>36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10_ES_maakuntaliitto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>Saimaan Maakunta</dc:subject>
  <dc:creator>saaral</dc:creator>
  <cp:lastModifiedBy>Jaana Kokkonen</cp:lastModifiedBy>
  <cp:revision>58</cp:revision>
  <dcterms:created xsi:type="dcterms:W3CDTF">2010-11-26T07:36:27Z</dcterms:created>
  <dcterms:modified xsi:type="dcterms:W3CDTF">2019-11-28T13:53:36Z</dcterms:modified>
</cp:coreProperties>
</file>